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saveSubsetFonts="1">
  <p:sldMasterIdLst>
    <p:sldMasterId id="2147483648" r:id="rId1"/>
  </p:sldMasterIdLst>
  <p:notesMasterIdLst>
    <p:notesMasterId r:id="rId20"/>
  </p:notesMasterIdLst>
  <p:sldIdLst>
    <p:sldId id="300" r:id="rId2"/>
    <p:sldId id="271" r:id="rId3"/>
    <p:sldId id="295" r:id="rId4"/>
    <p:sldId id="317" r:id="rId5"/>
    <p:sldId id="318" r:id="rId6"/>
    <p:sldId id="323" r:id="rId7"/>
    <p:sldId id="324" r:id="rId8"/>
    <p:sldId id="273" r:id="rId9"/>
    <p:sldId id="319" r:id="rId10"/>
    <p:sldId id="325" r:id="rId11"/>
    <p:sldId id="296" r:id="rId12"/>
    <p:sldId id="322" r:id="rId13"/>
    <p:sldId id="282" r:id="rId14"/>
    <p:sldId id="327" r:id="rId15"/>
    <p:sldId id="328" r:id="rId16"/>
    <p:sldId id="326" r:id="rId17"/>
    <p:sldId id="329" r:id="rId18"/>
    <p:sldId id="316" r:id="rId19"/>
  </p:sldIdLst>
  <p:sldSz cx="12192000" cy="6858000"/>
  <p:notesSz cx="6858000" cy="9144000"/>
  <p:embeddedFontLst>
    <p:embeddedFont>
      <p:font typeface="OPPOSans H" panose="02010600030101010101" charset="-122"/>
      <p:regular r:id="rId21"/>
    </p:embeddedFont>
    <p:embeddedFont>
      <p:font typeface="OPPOSans L" panose="02010600030101010101" charset="-122"/>
      <p:regular r:id="rId22"/>
    </p:embeddedFont>
    <p:embeddedFont>
      <p:font typeface="OPPOSans M" panose="02010600030101010101" charset="-122"/>
      <p:regular r:id="rId23"/>
    </p:embeddedFont>
    <p:embeddedFont>
      <p:font typeface="OPPOSans R" panose="02010600030101010101" charset="-122"/>
      <p:regular r:id="rId24"/>
    </p:embeddedFont>
    <p:embeddedFont>
      <p:font typeface="Adobe 黑体 Std R" panose="020B0400000000000000" pitchFamily="34" charset="-122"/>
      <p:regular r:id="rId25"/>
    </p:embeddedFont>
    <p:embeddedFont>
      <p:font typeface="等线" panose="02010600030101010101" pitchFamily="2" charset="-122"/>
      <p:regular r:id="rId26"/>
      <p:bold r:id="rId27"/>
    </p:embeddedFont>
    <p:embeddedFont>
      <p:font typeface="黑体" panose="02010609060101010101" pitchFamily="49" charset="-122"/>
      <p:regular r:id="rId28"/>
    </p:embeddedFont>
    <p:embeddedFont>
      <p:font typeface="微软雅黑" panose="020B0503020204020204" pitchFamily="34" charset="-122"/>
      <p:regular r:id="rId29"/>
      <p:bold r:id="rId30"/>
    </p:embeddedFont>
  </p:embeddedFontLst>
  <p:custDataLst>
    <p:tags r:id="rId31"/>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47" userDrawn="1">
          <p15:clr>
            <a:srgbClr val="A4A3A4"/>
          </p15:clr>
        </p15:guide>
        <p15:guide id="2" pos="7333" userDrawn="1">
          <p15:clr>
            <a:srgbClr val="A4A3A4"/>
          </p15:clr>
        </p15:guide>
        <p15:guide id="3" orient="horz" pos="482" userDrawn="1">
          <p15:clr>
            <a:srgbClr val="A4A3A4"/>
          </p15:clr>
        </p15:guide>
        <p15:guide id="4" orient="horz" pos="618" userDrawn="1">
          <p15:clr>
            <a:srgbClr val="A4A3A4"/>
          </p15:clr>
        </p15:guide>
        <p15:guide id="5" orient="horz" pos="4042" userDrawn="1">
          <p15:clr>
            <a:srgbClr val="A4A3A4"/>
          </p15:clr>
        </p15:guide>
        <p15:guide id="6" orient="horz" pos="2750" userDrawn="1">
          <p15:clr>
            <a:srgbClr val="A4A3A4"/>
          </p15:clr>
        </p15:guide>
        <p15:guide id="8" pos="801"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7724"/>
    <a:srgbClr val="FA2D04"/>
    <a:srgbClr val="651503"/>
    <a:srgbClr val="2B0A02"/>
    <a:srgbClr val="F54709"/>
    <a:srgbClr val="C62824"/>
    <a:srgbClr val="751715"/>
    <a:srgbClr val="3C0C0B"/>
    <a:srgbClr val="092042"/>
    <a:srgbClr val="11032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472" autoAdjust="0"/>
    <p:restoredTop sz="92866" autoAdjust="0"/>
  </p:normalViewPr>
  <p:slideViewPr>
    <p:cSldViewPr snapToGrid="0">
      <p:cViewPr varScale="1">
        <p:scale>
          <a:sx n="80" d="100"/>
          <a:sy n="80" d="100"/>
        </p:scale>
        <p:origin x="806" y="58"/>
      </p:cViewPr>
      <p:guideLst>
        <p:guide pos="347"/>
        <p:guide pos="7333"/>
        <p:guide orient="horz" pos="482"/>
        <p:guide orient="horz" pos="618"/>
        <p:guide orient="horz" pos="4042"/>
        <p:guide orient="horz" pos="2750"/>
        <p:guide pos="801"/>
      </p:guideLst>
    </p:cSldViewPr>
  </p:slideViewPr>
  <p:notesTextViewPr>
    <p:cViewPr>
      <p:scale>
        <a:sx n="1" d="1"/>
        <a:sy n="1" d="1"/>
      </p:scale>
      <p:origin x="0" y="0"/>
    </p:cViewPr>
  </p:notesTextViewPr>
  <p:sorterViewPr>
    <p:cViewPr>
      <p:scale>
        <a:sx n="125" d="100"/>
        <a:sy n="125"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font" Target="fonts/font1.fntdata"/><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640975C-B837-4D6E-844D-7C645303B726}" type="datetimeFigureOut">
              <a:rPr lang="zh-CN" altLang="en-US" smtClean="0"/>
              <a:t>2022/12/22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6E84C2C-40E2-4F7A-AD16-1F4FF2C99AF7}" type="slidenum">
              <a:rPr lang="zh-CN" altLang="en-US" smtClean="0"/>
              <a:t>‹#›</a:t>
            </a:fld>
            <a:endParaRPr lang="zh-CN" altLang="en-US"/>
          </a:p>
        </p:txBody>
      </p:sp>
    </p:spTree>
    <p:extLst>
      <p:ext uri="{BB962C8B-B14F-4D97-AF65-F5344CB8AC3E}">
        <p14:creationId xmlns:p14="http://schemas.microsoft.com/office/powerpoint/2010/main" val="812317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6E84C2C-40E2-4F7A-AD16-1F4FF2C99AF7}" type="slidenum">
              <a:rPr lang="zh-CN" altLang="en-US" smtClean="0"/>
              <a:t>4</a:t>
            </a:fld>
            <a:endParaRPr lang="zh-CN" altLang="en-US"/>
          </a:p>
        </p:txBody>
      </p:sp>
    </p:spTree>
    <p:extLst>
      <p:ext uri="{BB962C8B-B14F-4D97-AF65-F5344CB8AC3E}">
        <p14:creationId xmlns:p14="http://schemas.microsoft.com/office/powerpoint/2010/main" val="33198347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6E84C2C-40E2-4F7A-AD16-1F4FF2C99AF7}" type="slidenum">
              <a:rPr lang="zh-CN" altLang="en-US" smtClean="0"/>
              <a:t>5</a:t>
            </a:fld>
            <a:endParaRPr lang="zh-CN" altLang="en-US"/>
          </a:p>
        </p:txBody>
      </p:sp>
    </p:spTree>
    <p:extLst>
      <p:ext uri="{BB962C8B-B14F-4D97-AF65-F5344CB8AC3E}">
        <p14:creationId xmlns:p14="http://schemas.microsoft.com/office/powerpoint/2010/main" val="36115585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6E84C2C-40E2-4F7A-AD16-1F4FF2C99AF7}" type="slidenum">
              <a:rPr lang="zh-CN" altLang="en-US" smtClean="0"/>
              <a:t>6</a:t>
            </a:fld>
            <a:endParaRPr lang="zh-CN" altLang="en-US"/>
          </a:p>
        </p:txBody>
      </p:sp>
    </p:spTree>
    <p:extLst>
      <p:ext uri="{BB962C8B-B14F-4D97-AF65-F5344CB8AC3E}">
        <p14:creationId xmlns:p14="http://schemas.microsoft.com/office/powerpoint/2010/main" val="28970128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6E84C2C-40E2-4F7A-AD16-1F4FF2C99AF7}" type="slidenum">
              <a:rPr lang="zh-CN" altLang="en-US" smtClean="0"/>
              <a:t>7</a:t>
            </a:fld>
            <a:endParaRPr lang="zh-CN" altLang="en-US"/>
          </a:p>
        </p:txBody>
      </p:sp>
    </p:spTree>
    <p:extLst>
      <p:ext uri="{BB962C8B-B14F-4D97-AF65-F5344CB8AC3E}">
        <p14:creationId xmlns:p14="http://schemas.microsoft.com/office/powerpoint/2010/main" val="148596171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hyperlink" Target="http://office.msn.com.cn/" TargetMode="External"/><Relationship Id="rId2" Type="http://schemas.openxmlformats.org/officeDocument/2006/relationships/image" Target="../media/image1.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1.xml"/><Relationship Id="rId6" Type="http://schemas.microsoft.com/office/2007/relationships/hdphoto" Target="../media/hdphoto1.wdp"/><Relationship Id="rId5" Type="http://schemas.openxmlformats.org/officeDocument/2006/relationships/image" Target="../media/image2.png"/><Relationship Id="rId4" Type="http://schemas.openxmlformats.org/officeDocument/2006/relationships/hyperlink" Target="http://office.msn.com.cn/" TargetMode="Externa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office.msn.com.cn/" TargetMode="External"/><Relationship Id="rId2" Type="http://schemas.openxmlformats.org/officeDocument/2006/relationships/image" Target="../media/image1.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封面页">
    <p:spTree>
      <p:nvGrpSpPr>
        <p:cNvPr id="1" name=""/>
        <p:cNvGrpSpPr/>
        <p:nvPr/>
      </p:nvGrpSpPr>
      <p:grpSpPr>
        <a:xfrm>
          <a:off x="0" y="0"/>
          <a:ext cx="0" cy="0"/>
          <a:chOff x="0" y="0"/>
          <a:chExt cx="0" cy="0"/>
        </a:xfrm>
      </p:grpSpPr>
      <p:sp>
        <p:nvSpPr>
          <p:cNvPr id="2" name="椭圆 1">
            <a:extLst>
              <a:ext uri="{FF2B5EF4-FFF2-40B4-BE49-F238E27FC236}">
                <a16:creationId xmlns:a16="http://schemas.microsoft.com/office/drawing/2014/main" id="{33C965FF-1CE9-AD67-1431-41562627B320}"/>
              </a:ext>
            </a:extLst>
          </p:cNvPr>
          <p:cNvSpPr/>
          <p:nvPr userDrawn="1"/>
        </p:nvSpPr>
        <p:spPr>
          <a:xfrm>
            <a:off x="986877" y="1865262"/>
            <a:ext cx="742337" cy="742334"/>
          </a:xfrm>
          <a:prstGeom prst="ellipse">
            <a:avLst/>
          </a:prstGeom>
          <a:gradFill flip="none" rotWithShape="1">
            <a:gsLst>
              <a:gs pos="0">
                <a:schemeClr val="accent1">
                  <a:alpha val="55000"/>
                </a:schemeClr>
              </a:gs>
              <a:gs pos="100000">
                <a:schemeClr val="accent1">
                  <a:alpha val="0"/>
                </a:schemeClr>
              </a:gs>
            </a:gsLst>
            <a:lin ang="2700000" scaled="1"/>
            <a:tileRect/>
          </a:gra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a:p>
        </p:txBody>
      </p:sp>
      <p:sp>
        <p:nvSpPr>
          <p:cNvPr id="3" name="椭圆 2">
            <a:extLst>
              <a:ext uri="{FF2B5EF4-FFF2-40B4-BE49-F238E27FC236}">
                <a16:creationId xmlns:a16="http://schemas.microsoft.com/office/drawing/2014/main" id="{885448A2-78A4-95F7-EFB1-D359D36AAAC2}"/>
              </a:ext>
            </a:extLst>
          </p:cNvPr>
          <p:cNvSpPr/>
          <p:nvPr userDrawn="1"/>
        </p:nvSpPr>
        <p:spPr>
          <a:xfrm>
            <a:off x="5813358" y="5150083"/>
            <a:ext cx="403372" cy="403372"/>
          </a:xfrm>
          <a:prstGeom prst="ellipse">
            <a:avLst/>
          </a:prstGeom>
          <a:gradFill flip="none" rotWithShape="1">
            <a:gsLst>
              <a:gs pos="0">
                <a:schemeClr val="accent1">
                  <a:alpha val="90000"/>
                </a:schemeClr>
              </a:gs>
              <a:gs pos="49000">
                <a:schemeClr val="accent1">
                  <a:alpha val="40000"/>
                </a:schemeClr>
              </a:gs>
              <a:gs pos="95000">
                <a:schemeClr val="accent1">
                  <a:alpha val="0"/>
                </a:schemeClr>
              </a:gs>
            </a:gsLst>
            <a:lin ang="2700000" scaled="1"/>
            <a:tileRect/>
          </a:gradFill>
          <a:ln>
            <a:no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任意多边形: 形状 3">
            <a:extLst>
              <a:ext uri="{FF2B5EF4-FFF2-40B4-BE49-F238E27FC236}">
                <a16:creationId xmlns:a16="http://schemas.microsoft.com/office/drawing/2014/main" id="{B0C54929-1F77-383D-6048-820755B88901}"/>
              </a:ext>
            </a:extLst>
          </p:cNvPr>
          <p:cNvSpPr/>
          <p:nvPr userDrawn="1"/>
        </p:nvSpPr>
        <p:spPr>
          <a:xfrm>
            <a:off x="12017726" y="4924918"/>
            <a:ext cx="174274" cy="535101"/>
          </a:xfrm>
          <a:custGeom>
            <a:avLst/>
            <a:gdLst>
              <a:gd name="connsiteX0" fmla="*/ 174274 w 174274"/>
              <a:gd name="connsiteY0" fmla="*/ 0 h 535101"/>
              <a:gd name="connsiteX1" fmla="*/ 174274 w 174274"/>
              <a:gd name="connsiteY1" fmla="*/ 535101 h 535101"/>
              <a:gd name="connsiteX2" fmla="*/ 129266 w 174274"/>
              <a:gd name="connsiteY2" fmla="*/ 510671 h 535101"/>
              <a:gd name="connsiteX3" fmla="*/ 0 w 174274"/>
              <a:gd name="connsiteY3" fmla="*/ 267550 h 535101"/>
              <a:gd name="connsiteX4" fmla="*/ 129266 w 174274"/>
              <a:gd name="connsiteY4" fmla="*/ 24429 h 5351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274" h="535101">
                <a:moveTo>
                  <a:pt x="174274" y="0"/>
                </a:moveTo>
                <a:lnTo>
                  <a:pt x="174274" y="535101"/>
                </a:lnTo>
                <a:lnTo>
                  <a:pt x="129266" y="510671"/>
                </a:lnTo>
                <a:cubicBezTo>
                  <a:pt x="51276" y="457982"/>
                  <a:pt x="0" y="368755"/>
                  <a:pt x="0" y="267550"/>
                </a:cubicBezTo>
                <a:cubicBezTo>
                  <a:pt x="0" y="166346"/>
                  <a:pt x="51276" y="77118"/>
                  <a:pt x="129266" y="24429"/>
                </a:cubicBezTo>
                <a:close/>
              </a:path>
            </a:pathLst>
          </a:custGeom>
          <a:gradFill flip="none" rotWithShape="1">
            <a:gsLst>
              <a:gs pos="0">
                <a:schemeClr val="accent1">
                  <a:alpha val="90000"/>
                </a:schemeClr>
              </a:gs>
              <a:gs pos="49000">
                <a:schemeClr val="accent1">
                  <a:alpha val="40000"/>
                </a:schemeClr>
              </a:gs>
              <a:gs pos="95000">
                <a:schemeClr val="accent1">
                  <a:alpha val="0"/>
                </a:schemeClr>
              </a:gs>
            </a:gsLst>
            <a:lin ang="2700000" scaled="1"/>
            <a:tileRect/>
          </a:gradFill>
          <a:ln>
            <a:no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 name="任意多边形: 形状 4">
            <a:extLst>
              <a:ext uri="{FF2B5EF4-FFF2-40B4-BE49-F238E27FC236}">
                <a16:creationId xmlns:a16="http://schemas.microsoft.com/office/drawing/2014/main" id="{0FF371B0-940D-191A-236C-4A351E9A0194}"/>
              </a:ext>
            </a:extLst>
          </p:cNvPr>
          <p:cNvSpPr/>
          <p:nvPr userDrawn="1"/>
        </p:nvSpPr>
        <p:spPr>
          <a:xfrm>
            <a:off x="-120191" y="1316279"/>
            <a:ext cx="398985" cy="797968"/>
          </a:xfrm>
          <a:custGeom>
            <a:avLst/>
            <a:gdLst>
              <a:gd name="connsiteX0" fmla="*/ 0 w 278793"/>
              <a:gd name="connsiteY0" fmla="*/ 0 h 557584"/>
              <a:gd name="connsiteX1" fmla="*/ 278793 w 278793"/>
              <a:gd name="connsiteY1" fmla="*/ 278792 h 557584"/>
              <a:gd name="connsiteX2" fmla="*/ 0 w 278793"/>
              <a:gd name="connsiteY2" fmla="*/ 557584 h 557584"/>
            </a:gdLst>
            <a:ahLst/>
            <a:cxnLst>
              <a:cxn ang="0">
                <a:pos x="connsiteX0" y="connsiteY0"/>
              </a:cxn>
              <a:cxn ang="0">
                <a:pos x="connsiteX1" y="connsiteY1"/>
              </a:cxn>
              <a:cxn ang="0">
                <a:pos x="connsiteX2" y="connsiteY2"/>
              </a:cxn>
            </a:cxnLst>
            <a:rect l="l" t="t" r="r" b="b"/>
            <a:pathLst>
              <a:path w="278793" h="557584">
                <a:moveTo>
                  <a:pt x="0" y="0"/>
                </a:moveTo>
                <a:cubicBezTo>
                  <a:pt x="153973" y="0"/>
                  <a:pt x="278793" y="124819"/>
                  <a:pt x="278793" y="278792"/>
                </a:cubicBezTo>
                <a:cubicBezTo>
                  <a:pt x="278793" y="432765"/>
                  <a:pt x="153973" y="557584"/>
                  <a:pt x="0" y="557584"/>
                </a:cubicBezTo>
                <a:close/>
              </a:path>
            </a:pathLst>
          </a:custGeom>
          <a:gradFill flip="none" rotWithShape="1">
            <a:gsLst>
              <a:gs pos="0">
                <a:schemeClr val="accent1">
                  <a:alpha val="55000"/>
                </a:schemeClr>
              </a:gs>
              <a:gs pos="100000">
                <a:schemeClr val="accent1">
                  <a:alpha val="0"/>
                </a:schemeClr>
              </a:gs>
            </a:gsLst>
            <a:lin ang="2700000" scaled="1"/>
            <a:tileRect/>
          </a:gradFill>
          <a:ln>
            <a:no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 name="任意多边形: 形状 5">
            <a:extLst>
              <a:ext uri="{FF2B5EF4-FFF2-40B4-BE49-F238E27FC236}">
                <a16:creationId xmlns:a16="http://schemas.microsoft.com/office/drawing/2014/main" id="{D123498E-CE55-0ED7-9F5E-BEC6EDB63168}"/>
              </a:ext>
            </a:extLst>
          </p:cNvPr>
          <p:cNvSpPr/>
          <p:nvPr userDrawn="1"/>
        </p:nvSpPr>
        <p:spPr>
          <a:xfrm>
            <a:off x="11653309" y="-160240"/>
            <a:ext cx="654612" cy="904900"/>
          </a:xfrm>
          <a:custGeom>
            <a:avLst/>
            <a:gdLst>
              <a:gd name="connsiteX0" fmla="*/ 41179 w 538693"/>
              <a:gd name="connsiteY0" fmla="*/ 0 h 744660"/>
              <a:gd name="connsiteX1" fmla="*/ 538693 w 538693"/>
              <a:gd name="connsiteY1" fmla="*/ 0 h 744660"/>
              <a:gd name="connsiteX2" fmla="*/ 538693 w 538693"/>
              <a:gd name="connsiteY2" fmla="*/ 744660 h 744660"/>
              <a:gd name="connsiteX3" fmla="*/ 0 w 538693"/>
              <a:gd name="connsiteY3" fmla="*/ 205967 h 744660"/>
              <a:gd name="connsiteX4" fmla="*/ 10944 w 538693"/>
              <a:gd name="connsiteY4" fmla="*/ 97402 h 744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693" h="744660">
                <a:moveTo>
                  <a:pt x="41179" y="0"/>
                </a:moveTo>
                <a:lnTo>
                  <a:pt x="538693" y="0"/>
                </a:lnTo>
                <a:lnTo>
                  <a:pt x="538693" y="744660"/>
                </a:lnTo>
                <a:cubicBezTo>
                  <a:pt x="241181" y="744660"/>
                  <a:pt x="0" y="503479"/>
                  <a:pt x="0" y="205967"/>
                </a:cubicBezTo>
                <a:cubicBezTo>
                  <a:pt x="0" y="168778"/>
                  <a:pt x="3768" y="132469"/>
                  <a:pt x="10944" y="97402"/>
                </a:cubicBezTo>
                <a:close/>
              </a:path>
            </a:pathLst>
          </a:custGeom>
          <a:gradFill flip="none" rotWithShape="1">
            <a:gsLst>
              <a:gs pos="0">
                <a:schemeClr val="accent4"/>
              </a:gs>
              <a:gs pos="49000">
                <a:schemeClr val="accent1">
                  <a:alpha val="40000"/>
                </a:schemeClr>
              </a:gs>
              <a:gs pos="95000">
                <a:schemeClr val="accent1">
                  <a:alpha val="0"/>
                </a:schemeClr>
              </a:gs>
            </a:gsLst>
            <a:lin ang="2700000" scaled="1"/>
            <a:tileRect/>
          </a:gradFill>
          <a:ln>
            <a:no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7" name="组合 6">
            <a:extLst>
              <a:ext uri="{FF2B5EF4-FFF2-40B4-BE49-F238E27FC236}">
                <a16:creationId xmlns:a16="http://schemas.microsoft.com/office/drawing/2014/main" id="{B155F559-3EB4-2174-2226-EF5439DD4400}"/>
              </a:ext>
            </a:extLst>
          </p:cNvPr>
          <p:cNvGrpSpPr/>
          <p:nvPr userDrawn="1"/>
        </p:nvGrpSpPr>
        <p:grpSpPr>
          <a:xfrm>
            <a:off x="10581848" y="6216568"/>
            <a:ext cx="1610152" cy="408248"/>
            <a:chOff x="10581848" y="6216568"/>
            <a:chExt cx="1610152" cy="408248"/>
          </a:xfrm>
        </p:grpSpPr>
        <p:sp>
          <p:nvSpPr>
            <p:cNvPr id="8" name="任意多边形: 形状 7">
              <a:extLst>
                <a:ext uri="{FF2B5EF4-FFF2-40B4-BE49-F238E27FC236}">
                  <a16:creationId xmlns:a16="http://schemas.microsoft.com/office/drawing/2014/main" id="{C2E5C882-2048-97A6-442A-A53F99FAC642}"/>
                </a:ext>
              </a:extLst>
            </p:cNvPr>
            <p:cNvSpPr/>
            <p:nvPr/>
          </p:nvSpPr>
          <p:spPr>
            <a:xfrm flipH="1" flipV="1">
              <a:off x="10742438" y="6293980"/>
              <a:ext cx="1449562" cy="180395"/>
            </a:xfrm>
            <a:custGeom>
              <a:avLst/>
              <a:gdLst>
                <a:gd name="connsiteX0" fmla="*/ 1310463 w 1449562"/>
                <a:gd name="connsiteY0" fmla="*/ 180395 h 180395"/>
                <a:gd name="connsiteX1" fmla="*/ 0 w 1449562"/>
                <a:gd name="connsiteY1" fmla="*/ 180395 h 180395"/>
                <a:gd name="connsiteX2" fmla="*/ 0 w 1449562"/>
                <a:gd name="connsiteY2" fmla="*/ 0 h 180395"/>
                <a:gd name="connsiteX3" fmla="*/ 1449562 w 1449562"/>
                <a:gd name="connsiteY3" fmla="*/ 0 h 180395"/>
              </a:gdLst>
              <a:ahLst/>
              <a:cxnLst>
                <a:cxn ang="0">
                  <a:pos x="connsiteX0" y="connsiteY0"/>
                </a:cxn>
                <a:cxn ang="0">
                  <a:pos x="connsiteX1" y="connsiteY1"/>
                </a:cxn>
                <a:cxn ang="0">
                  <a:pos x="connsiteX2" y="connsiteY2"/>
                </a:cxn>
                <a:cxn ang="0">
                  <a:pos x="connsiteX3" y="connsiteY3"/>
                </a:cxn>
              </a:cxnLst>
              <a:rect l="l" t="t" r="r" b="b"/>
              <a:pathLst>
                <a:path w="1449562" h="180395">
                  <a:moveTo>
                    <a:pt x="1310463" y="180395"/>
                  </a:moveTo>
                  <a:lnTo>
                    <a:pt x="0" y="180395"/>
                  </a:lnTo>
                  <a:lnTo>
                    <a:pt x="0" y="0"/>
                  </a:lnTo>
                  <a:lnTo>
                    <a:pt x="1449562" y="0"/>
                  </a:lnTo>
                  <a:close/>
                </a:path>
              </a:pathLst>
            </a:custGeom>
            <a:gradFill>
              <a:gsLst>
                <a:gs pos="17000">
                  <a:schemeClr val="accent1">
                    <a:alpha val="0"/>
                  </a:schemeClr>
                </a:gs>
                <a:gs pos="100000">
                  <a:schemeClr val="accent5"/>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cxnSp>
          <p:nvCxnSpPr>
            <p:cNvPr id="9" name="直接连接符 8">
              <a:extLst>
                <a:ext uri="{FF2B5EF4-FFF2-40B4-BE49-F238E27FC236}">
                  <a16:creationId xmlns:a16="http://schemas.microsoft.com/office/drawing/2014/main" id="{1DA7BFBB-17D7-9BF1-A21E-4C2C4862F725}"/>
                </a:ext>
              </a:extLst>
            </p:cNvPr>
            <p:cNvCxnSpPr>
              <a:cxnSpLocks/>
            </p:cNvCxnSpPr>
            <p:nvPr/>
          </p:nvCxnSpPr>
          <p:spPr>
            <a:xfrm flipV="1">
              <a:off x="10581848" y="6624816"/>
              <a:ext cx="545261" cy="0"/>
            </a:xfrm>
            <a:prstGeom prst="line">
              <a:avLst/>
            </a:prstGeom>
            <a:ln w="12700">
              <a:gradFill>
                <a:gsLst>
                  <a:gs pos="0">
                    <a:schemeClr val="accent5"/>
                  </a:gs>
                  <a:gs pos="83000">
                    <a:schemeClr val="accent1">
                      <a:alpha val="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DBBD9874-E5D5-0126-1D92-7BD750402724}"/>
                </a:ext>
              </a:extLst>
            </p:cNvPr>
            <p:cNvCxnSpPr>
              <a:cxnSpLocks/>
            </p:cNvCxnSpPr>
            <p:nvPr/>
          </p:nvCxnSpPr>
          <p:spPr>
            <a:xfrm flipV="1">
              <a:off x="10866793" y="6549586"/>
              <a:ext cx="545261" cy="0"/>
            </a:xfrm>
            <a:prstGeom prst="line">
              <a:avLst/>
            </a:prstGeom>
            <a:ln w="12700">
              <a:gradFill>
                <a:gsLst>
                  <a:gs pos="0">
                    <a:schemeClr val="accent5"/>
                  </a:gs>
                  <a:gs pos="83000">
                    <a:schemeClr val="accent1">
                      <a:alpha val="0"/>
                    </a:schemeClr>
                  </a:gs>
                </a:gsLst>
                <a:lin ang="0" scaled="0"/>
              </a:gradFill>
            </a:ln>
          </p:spPr>
          <p:style>
            <a:lnRef idx="1">
              <a:schemeClr val="accent1"/>
            </a:lnRef>
            <a:fillRef idx="0">
              <a:schemeClr val="accent1"/>
            </a:fillRef>
            <a:effectRef idx="0">
              <a:schemeClr val="accent1"/>
            </a:effectRef>
            <a:fontRef idx="minor">
              <a:schemeClr val="tx1"/>
            </a:fontRef>
          </p:style>
        </p:cxnSp>
        <p:sp>
          <p:nvSpPr>
            <p:cNvPr id="11" name="任意多边形: 形状 10">
              <a:extLst>
                <a:ext uri="{FF2B5EF4-FFF2-40B4-BE49-F238E27FC236}">
                  <a16:creationId xmlns:a16="http://schemas.microsoft.com/office/drawing/2014/main" id="{811E4C77-BDAA-6682-F70F-A41161A26889}"/>
                </a:ext>
              </a:extLst>
            </p:cNvPr>
            <p:cNvSpPr/>
            <p:nvPr/>
          </p:nvSpPr>
          <p:spPr>
            <a:xfrm flipH="1">
              <a:off x="10669939" y="6216568"/>
              <a:ext cx="1522061" cy="171319"/>
            </a:xfrm>
            <a:custGeom>
              <a:avLst/>
              <a:gdLst>
                <a:gd name="connsiteX0" fmla="*/ 1375880 w 1522061"/>
                <a:gd name="connsiteY0" fmla="*/ 0 h 171319"/>
                <a:gd name="connsiteX1" fmla="*/ 1159980 w 1522061"/>
                <a:gd name="connsiteY1" fmla="*/ 0 h 171319"/>
                <a:gd name="connsiteX2" fmla="*/ 0 w 1522061"/>
                <a:gd name="connsiteY2" fmla="*/ 0 h 171319"/>
                <a:gd name="connsiteX3" fmla="*/ 0 w 1522061"/>
                <a:gd name="connsiteY3" fmla="*/ 53326 h 171319"/>
                <a:gd name="connsiteX4" fmla="*/ 1522061 w 1522061"/>
                <a:gd name="connsiteY4" fmla="*/ 171319 h 171319"/>
                <a:gd name="connsiteX5" fmla="*/ 1375880 w 1522061"/>
                <a:gd name="connsiteY5" fmla="*/ 0 h 171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2061" h="171319">
                  <a:moveTo>
                    <a:pt x="1375880" y="0"/>
                  </a:moveTo>
                  <a:lnTo>
                    <a:pt x="1159980" y="0"/>
                  </a:lnTo>
                  <a:lnTo>
                    <a:pt x="0" y="0"/>
                  </a:lnTo>
                  <a:lnTo>
                    <a:pt x="0" y="53326"/>
                  </a:lnTo>
                  <a:lnTo>
                    <a:pt x="1522061" y="171319"/>
                  </a:lnTo>
                  <a:cubicBezTo>
                    <a:pt x="1469144" y="118402"/>
                    <a:pt x="1428797" y="52917"/>
                    <a:pt x="1375880" y="0"/>
                  </a:cubicBezTo>
                  <a:close/>
                </a:path>
              </a:pathLst>
            </a:custGeom>
            <a:noFill/>
            <a:ln>
              <a:gradFill>
                <a:gsLst>
                  <a:gs pos="100000">
                    <a:schemeClr val="accent1">
                      <a:alpha val="42000"/>
                    </a:schemeClr>
                  </a:gs>
                  <a:gs pos="0">
                    <a:schemeClr val="accent1">
                      <a:alpha val="0"/>
                    </a:schemeClr>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grpSp>
        <p:nvGrpSpPr>
          <p:cNvPr id="12" name="组合 11">
            <a:extLst>
              <a:ext uri="{FF2B5EF4-FFF2-40B4-BE49-F238E27FC236}">
                <a16:creationId xmlns:a16="http://schemas.microsoft.com/office/drawing/2014/main" id="{AEAEB0F9-A217-C42B-458C-7A4859CB22B3}"/>
              </a:ext>
            </a:extLst>
          </p:cNvPr>
          <p:cNvGrpSpPr/>
          <p:nvPr userDrawn="1"/>
        </p:nvGrpSpPr>
        <p:grpSpPr>
          <a:xfrm flipV="1">
            <a:off x="482554" y="6179779"/>
            <a:ext cx="281517" cy="281517"/>
            <a:chOff x="689649" y="517897"/>
            <a:chExt cx="281517" cy="281517"/>
          </a:xfrm>
        </p:grpSpPr>
        <p:sp>
          <p:nvSpPr>
            <p:cNvPr id="13" name="矩形 12">
              <a:extLst>
                <a:ext uri="{FF2B5EF4-FFF2-40B4-BE49-F238E27FC236}">
                  <a16:creationId xmlns:a16="http://schemas.microsoft.com/office/drawing/2014/main" id="{06F10AF1-EFA3-B8D4-4EAE-432266BC702E}"/>
                </a:ext>
              </a:extLst>
            </p:cNvPr>
            <p:cNvSpPr/>
            <p:nvPr/>
          </p:nvSpPr>
          <p:spPr>
            <a:xfrm flipH="1">
              <a:off x="689649" y="517897"/>
              <a:ext cx="18000" cy="281517"/>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id="{45408E53-7946-6231-0B58-AFA1194C0B84}"/>
                </a:ext>
              </a:extLst>
            </p:cNvPr>
            <p:cNvSpPr/>
            <p:nvPr/>
          </p:nvSpPr>
          <p:spPr>
            <a:xfrm rot="16200000" flipH="1">
              <a:off x="821408" y="386139"/>
              <a:ext cx="18000" cy="281517"/>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5" name="组合 14">
            <a:extLst>
              <a:ext uri="{FF2B5EF4-FFF2-40B4-BE49-F238E27FC236}">
                <a16:creationId xmlns:a16="http://schemas.microsoft.com/office/drawing/2014/main" id="{E87E4E70-D6E2-AAD2-2806-FE84432D3794}"/>
              </a:ext>
            </a:extLst>
          </p:cNvPr>
          <p:cNvGrpSpPr/>
          <p:nvPr userDrawn="1"/>
        </p:nvGrpSpPr>
        <p:grpSpPr>
          <a:xfrm flipH="1">
            <a:off x="11394546" y="546548"/>
            <a:ext cx="281517" cy="281517"/>
            <a:chOff x="689649" y="517897"/>
            <a:chExt cx="281517" cy="281517"/>
          </a:xfrm>
        </p:grpSpPr>
        <p:sp>
          <p:nvSpPr>
            <p:cNvPr id="16" name="矩形 15">
              <a:extLst>
                <a:ext uri="{FF2B5EF4-FFF2-40B4-BE49-F238E27FC236}">
                  <a16:creationId xmlns:a16="http://schemas.microsoft.com/office/drawing/2014/main" id="{B5B7E62F-A49C-2D3A-3A38-7B00D11180F8}"/>
                </a:ext>
              </a:extLst>
            </p:cNvPr>
            <p:cNvSpPr/>
            <p:nvPr/>
          </p:nvSpPr>
          <p:spPr>
            <a:xfrm flipH="1">
              <a:off x="689649" y="517897"/>
              <a:ext cx="18000" cy="281517"/>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a:extLst>
                <a:ext uri="{FF2B5EF4-FFF2-40B4-BE49-F238E27FC236}">
                  <a16:creationId xmlns:a16="http://schemas.microsoft.com/office/drawing/2014/main" id="{A70235DD-0DFF-4311-E32D-E42782052658}"/>
                </a:ext>
              </a:extLst>
            </p:cNvPr>
            <p:cNvSpPr/>
            <p:nvPr/>
          </p:nvSpPr>
          <p:spPr>
            <a:xfrm rot="16200000" flipH="1">
              <a:off x="821408" y="386139"/>
              <a:ext cx="18000" cy="281517"/>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8" name="组合 17">
            <a:extLst>
              <a:ext uri="{FF2B5EF4-FFF2-40B4-BE49-F238E27FC236}">
                <a16:creationId xmlns:a16="http://schemas.microsoft.com/office/drawing/2014/main" id="{EB415F35-C91C-C979-3F32-3D8C5BEC32E2}"/>
              </a:ext>
            </a:extLst>
          </p:cNvPr>
          <p:cNvGrpSpPr/>
          <p:nvPr userDrawn="1"/>
        </p:nvGrpSpPr>
        <p:grpSpPr>
          <a:xfrm>
            <a:off x="0" y="537462"/>
            <a:ext cx="717681" cy="237286"/>
            <a:chOff x="0" y="537462"/>
            <a:chExt cx="717681" cy="237286"/>
          </a:xfrm>
        </p:grpSpPr>
        <p:sp>
          <p:nvSpPr>
            <p:cNvPr id="19" name="任意多边形: 形状 18">
              <a:extLst>
                <a:ext uri="{FF2B5EF4-FFF2-40B4-BE49-F238E27FC236}">
                  <a16:creationId xmlns:a16="http://schemas.microsoft.com/office/drawing/2014/main" id="{76A675DF-B9A4-D491-D934-F13131FE1074}"/>
                </a:ext>
              </a:extLst>
            </p:cNvPr>
            <p:cNvSpPr/>
            <p:nvPr/>
          </p:nvSpPr>
          <p:spPr>
            <a:xfrm flipV="1">
              <a:off x="1" y="582456"/>
              <a:ext cx="624341" cy="104851"/>
            </a:xfrm>
            <a:custGeom>
              <a:avLst/>
              <a:gdLst>
                <a:gd name="connsiteX0" fmla="*/ 0 w 624341"/>
                <a:gd name="connsiteY0" fmla="*/ 104851 h 104851"/>
                <a:gd name="connsiteX1" fmla="*/ 543492 w 624341"/>
                <a:gd name="connsiteY1" fmla="*/ 104851 h 104851"/>
                <a:gd name="connsiteX2" fmla="*/ 624341 w 624341"/>
                <a:gd name="connsiteY2" fmla="*/ 0 h 104851"/>
                <a:gd name="connsiteX3" fmla="*/ 0 w 624341"/>
                <a:gd name="connsiteY3" fmla="*/ 0 h 104851"/>
              </a:gdLst>
              <a:ahLst/>
              <a:cxnLst>
                <a:cxn ang="0">
                  <a:pos x="connsiteX0" y="connsiteY0"/>
                </a:cxn>
                <a:cxn ang="0">
                  <a:pos x="connsiteX1" y="connsiteY1"/>
                </a:cxn>
                <a:cxn ang="0">
                  <a:pos x="connsiteX2" y="connsiteY2"/>
                </a:cxn>
                <a:cxn ang="0">
                  <a:pos x="connsiteX3" y="connsiteY3"/>
                </a:cxn>
              </a:cxnLst>
              <a:rect l="l" t="t" r="r" b="b"/>
              <a:pathLst>
                <a:path w="624341" h="104851">
                  <a:moveTo>
                    <a:pt x="0" y="104851"/>
                  </a:moveTo>
                  <a:lnTo>
                    <a:pt x="543492" y="104851"/>
                  </a:lnTo>
                  <a:lnTo>
                    <a:pt x="624341" y="0"/>
                  </a:lnTo>
                  <a:lnTo>
                    <a:pt x="0" y="0"/>
                  </a:lnTo>
                  <a:close/>
                </a:path>
              </a:pathLst>
            </a:custGeom>
            <a:gradFill>
              <a:gsLst>
                <a:gs pos="17000">
                  <a:schemeClr val="accent1">
                    <a:alpha val="0"/>
                  </a:schemeClr>
                </a:gs>
                <a:gs pos="100000">
                  <a:schemeClr val="accent5"/>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cxnSp>
          <p:nvCxnSpPr>
            <p:cNvPr id="20" name="直接连接符 19">
              <a:extLst>
                <a:ext uri="{FF2B5EF4-FFF2-40B4-BE49-F238E27FC236}">
                  <a16:creationId xmlns:a16="http://schemas.microsoft.com/office/drawing/2014/main" id="{B0B00036-DDA2-B8BC-BC5A-523C0D5C1BC6}"/>
                </a:ext>
              </a:extLst>
            </p:cNvPr>
            <p:cNvCxnSpPr>
              <a:cxnSpLocks/>
            </p:cNvCxnSpPr>
            <p:nvPr/>
          </p:nvCxnSpPr>
          <p:spPr>
            <a:xfrm flipH="1" flipV="1">
              <a:off x="400759" y="774748"/>
              <a:ext cx="316922" cy="0"/>
            </a:xfrm>
            <a:prstGeom prst="line">
              <a:avLst/>
            </a:prstGeom>
            <a:ln w="12700">
              <a:gradFill>
                <a:gsLst>
                  <a:gs pos="0">
                    <a:schemeClr val="accent5"/>
                  </a:gs>
                  <a:gs pos="83000">
                    <a:schemeClr val="accent1">
                      <a:alpha val="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6DD6517F-4340-C0A0-31C4-08217BAE8BCC}"/>
                </a:ext>
              </a:extLst>
            </p:cNvPr>
            <p:cNvCxnSpPr>
              <a:cxnSpLocks/>
            </p:cNvCxnSpPr>
            <p:nvPr/>
          </p:nvCxnSpPr>
          <p:spPr>
            <a:xfrm flipH="1" flipV="1">
              <a:off x="235140" y="731022"/>
              <a:ext cx="316922" cy="0"/>
            </a:xfrm>
            <a:prstGeom prst="line">
              <a:avLst/>
            </a:prstGeom>
            <a:ln w="12700">
              <a:gradFill>
                <a:gsLst>
                  <a:gs pos="0">
                    <a:schemeClr val="accent5"/>
                  </a:gs>
                  <a:gs pos="83000">
                    <a:schemeClr val="accent1">
                      <a:alpha val="0"/>
                    </a:schemeClr>
                  </a:gs>
                </a:gsLst>
                <a:lin ang="0" scaled="0"/>
              </a:gradFill>
            </a:ln>
          </p:spPr>
          <p:style>
            <a:lnRef idx="1">
              <a:schemeClr val="accent1"/>
            </a:lnRef>
            <a:fillRef idx="0">
              <a:schemeClr val="accent1"/>
            </a:fillRef>
            <a:effectRef idx="0">
              <a:schemeClr val="accent1"/>
            </a:effectRef>
            <a:fontRef idx="minor">
              <a:schemeClr val="tx1"/>
            </a:fontRef>
          </p:style>
        </p:cxnSp>
        <p:sp>
          <p:nvSpPr>
            <p:cNvPr id="22" name="任意多边形: 形状 21">
              <a:extLst>
                <a:ext uri="{FF2B5EF4-FFF2-40B4-BE49-F238E27FC236}">
                  <a16:creationId xmlns:a16="http://schemas.microsoft.com/office/drawing/2014/main" id="{175A4798-E2E9-D5F5-8537-74ADFA882B60}"/>
                </a:ext>
              </a:extLst>
            </p:cNvPr>
            <p:cNvSpPr/>
            <p:nvPr/>
          </p:nvSpPr>
          <p:spPr>
            <a:xfrm>
              <a:off x="0" y="537462"/>
              <a:ext cx="654612" cy="99576"/>
            </a:xfrm>
            <a:custGeom>
              <a:avLst/>
              <a:gdLst>
                <a:gd name="connsiteX0" fmla="*/ 0 w 654612"/>
                <a:gd name="connsiteY0" fmla="*/ 0 h 99576"/>
                <a:gd name="connsiteX1" fmla="*/ 444160 w 654612"/>
                <a:gd name="connsiteY1" fmla="*/ 0 h 99576"/>
                <a:gd name="connsiteX2" fmla="*/ 569647 w 654612"/>
                <a:gd name="connsiteY2" fmla="*/ 0 h 99576"/>
                <a:gd name="connsiteX3" fmla="*/ 654612 w 654612"/>
                <a:gd name="connsiteY3" fmla="*/ 99576 h 99576"/>
                <a:gd name="connsiteX4" fmla="*/ 0 w 654612"/>
                <a:gd name="connsiteY4" fmla="*/ 48829 h 99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612" h="99576">
                  <a:moveTo>
                    <a:pt x="0" y="0"/>
                  </a:moveTo>
                  <a:lnTo>
                    <a:pt x="444160" y="0"/>
                  </a:lnTo>
                  <a:lnTo>
                    <a:pt x="569647" y="0"/>
                  </a:lnTo>
                  <a:cubicBezTo>
                    <a:pt x="600404" y="30757"/>
                    <a:pt x="623855" y="68819"/>
                    <a:pt x="654612" y="99576"/>
                  </a:cubicBezTo>
                  <a:lnTo>
                    <a:pt x="0" y="48829"/>
                  </a:lnTo>
                  <a:close/>
                </a:path>
              </a:pathLst>
            </a:custGeom>
            <a:noFill/>
            <a:ln>
              <a:gradFill>
                <a:gsLst>
                  <a:gs pos="100000">
                    <a:schemeClr val="accent1">
                      <a:alpha val="42000"/>
                    </a:schemeClr>
                  </a:gs>
                  <a:gs pos="0">
                    <a:schemeClr val="accent1">
                      <a:alpha val="0"/>
                    </a:schemeClr>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
        <p:nvSpPr>
          <p:cNvPr id="23" name="椭圆 22">
            <a:extLst>
              <a:ext uri="{FF2B5EF4-FFF2-40B4-BE49-F238E27FC236}">
                <a16:creationId xmlns:a16="http://schemas.microsoft.com/office/drawing/2014/main" id="{8BD9386B-81EE-D95F-3FDB-9EC9D1638D1B}"/>
              </a:ext>
            </a:extLst>
          </p:cNvPr>
          <p:cNvSpPr/>
          <p:nvPr userDrawn="1"/>
        </p:nvSpPr>
        <p:spPr>
          <a:xfrm>
            <a:off x="288200" y="6040603"/>
            <a:ext cx="545260" cy="545260"/>
          </a:xfrm>
          <a:prstGeom prst="ellipse">
            <a:avLst/>
          </a:prstGeom>
          <a:gradFill flip="none" rotWithShape="1">
            <a:gsLst>
              <a:gs pos="0">
                <a:schemeClr val="accent1">
                  <a:alpha val="90000"/>
                </a:schemeClr>
              </a:gs>
              <a:gs pos="49000">
                <a:schemeClr val="accent1">
                  <a:alpha val="40000"/>
                </a:schemeClr>
              </a:gs>
              <a:gs pos="95000">
                <a:schemeClr val="accent1">
                  <a:alpha val="0"/>
                </a:schemeClr>
              </a:gs>
            </a:gsLst>
            <a:lin ang="2700000" scaled="1"/>
            <a:tileRect/>
          </a:gradFill>
          <a:ln>
            <a:no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9" name="组合 28">
            <a:extLst>
              <a:ext uri="{FF2B5EF4-FFF2-40B4-BE49-F238E27FC236}">
                <a16:creationId xmlns:a16="http://schemas.microsoft.com/office/drawing/2014/main" id="{6C074987-79D0-0B0D-CE2F-5F6494851122}"/>
              </a:ext>
            </a:extLst>
          </p:cNvPr>
          <p:cNvGrpSpPr/>
          <p:nvPr userDrawn="1"/>
        </p:nvGrpSpPr>
        <p:grpSpPr>
          <a:xfrm>
            <a:off x="6805803" y="1226810"/>
            <a:ext cx="4876263" cy="4876263"/>
            <a:chOff x="6805803" y="1226810"/>
            <a:chExt cx="4876263" cy="4876263"/>
          </a:xfrm>
        </p:grpSpPr>
        <p:pic>
          <p:nvPicPr>
            <p:cNvPr id="30" name="图片 29">
              <a:extLst>
                <a:ext uri="{FF2B5EF4-FFF2-40B4-BE49-F238E27FC236}">
                  <a16:creationId xmlns:a16="http://schemas.microsoft.com/office/drawing/2014/main" id="{A5F8641B-8F4D-0383-2F17-40F32ECBBD0F}"/>
                </a:ext>
              </a:extLst>
            </p:cNvPr>
            <p:cNvPicPr>
              <a:picLocks noChangeAspect="1"/>
            </p:cNvPicPr>
            <p:nvPr/>
          </p:nvPicPr>
          <p:blipFill>
            <a:blip r:embed="rId2"/>
            <a:stretch>
              <a:fillRect/>
            </a:stretch>
          </p:blipFill>
          <p:spPr>
            <a:xfrm>
              <a:off x="6966685" y="1316279"/>
              <a:ext cx="4636345" cy="4638084"/>
            </a:xfrm>
            <a:prstGeom prst="rect">
              <a:avLst/>
            </a:prstGeom>
          </p:spPr>
        </p:pic>
        <p:sp>
          <p:nvSpPr>
            <p:cNvPr id="31" name="椭圆 30">
              <a:extLst>
                <a:ext uri="{FF2B5EF4-FFF2-40B4-BE49-F238E27FC236}">
                  <a16:creationId xmlns:a16="http://schemas.microsoft.com/office/drawing/2014/main" id="{EB6F09F8-26C7-5520-F6D1-BF845E894EF4}"/>
                </a:ext>
              </a:extLst>
            </p:cNvPr>
            <p:cNvSpPr/>
            <p:nvPr/>
          </p:nvSpPr>
          <p:spPr>
            <a:xfrm rot="6049394">
              <a:off x="6805803" y="1226810"/>
              <a:ext cx="4876263" cy="4876263"/>
            </a:xfrm>
            <a:prstGeom prst="ellipse">
              <a:avLst/>
            </a:prstGeom>
            <a:gradFill flip="none" rotWithShape="1">
              <a:gsLst>
                <a:gs pos="0">
                  <a:schemeClr val="accent1"/>
                </a:gs>
                <a:gs pos="32000">
                  <a:schemeClr val="accent1">
                    <a:alpha val="50000"/>
                  </a:schemeClr>
                </a:gs>
                <a:gs pos="77000">
                  <a:schemeClr val="accent1">
                    <a:alpha val="0"/>
                  </a:schemeClr>
                </a:gs>
                <a:gs pos="95000">
                  <a:schemeClr val="accent1">
                    <a:alpha val="0"/>
                  </a:schemeClr>
                </a:gs>
              </a:gsLst>
              <a:lin ang="2700000" scaled="1"/>
              <a:tileRect/>
            </a:gradFill>
            <a:ln>
              <a:noFill/>
            </a:ln>
            <a:effectLst>
              <a:softEdge rad="76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pic>
        <p:nvPicPr>
          <p:cNvPr id="34" name="图片 33">
            <a:hlinkClick r:id="rId3"/>
            <a:extLst>
              <a:ext uri="{FF2B5EF4-FFF2-40B4-BE49-F238E27FC236}">
                <a16:creationId xmlns:a16="http://schemas.microsoft.com/office/drawing/2014/main" id="{035058C9-8C20-5F16-F1F5-75FA59B92B44}"/>
              </a:ext>
            </a:extLst>
          </p:cNvPr>
          <p:cNvPicPr>
            <a:picLocks noChangeAspect="1"/>
          </p:cNvPicPr>
          <p:nvPr userDrawn="1"/>
        </p:nvPicPr>
        <p:blipFill>
          <a:blip r:embed="rId4" cstate="screen">
            <a:biLevel thresh="25000"/>
            <a:extLst>
              <a:ext uri="{BEBA8EAE-BF5A-486C-A8C5-ECC9F3942E4B}">
                <a14:imgProps xmlns:a14="http://schemas.microsoft.com/office/drawing/2010/main">
                  <a14:imgLayer r:embed="rId5">
                    <a14:imgEffect>
                      <a14:sharpenSoften amount="50000"/>
                    </a14:imgEffect>
                    <a14:imgEffect>
                      <a14:brightnessContrast bright="-20000" contrast="-40000"/>
                    </a14:imgEffect>
                  </a14:imgLayer>
                </a14:imgProps>
              </a:ext>
              <a:ext uri="{28A0092B-C50C-407E-A947-70E740481C1C}">
                <a14:useLocalDpi xmlns:a14="http://schemas.microsoft.com/office/drawing/2010/main"/>
              </a:ext>
            </a:extLst>
          </a:blip>
          <a:stretch>
            <a:fillRect/>
          </a:stretch>
        </p:blipFill>
        <p:spPr>
          <a:xfrm>
            <a:off x="829513" y="593786"/>
            <a:ext cx="1089846" cy="145312"/>
          </a:xfrm>
          <a:prstGeom prst="rect">
            <a:avLst/>
          </a:prstGeom>
        </p:spPr>
      </p:pic>
    </p:spTree>
    <p:extLst>
      <p:ext uri="{BB962C8B-B14F-4D97-AF65-F5344CB8AC3E}">
        <p14:creationId xmlns:p14="http://schemas.microsoft.com/office/powerpoint/2010/main" val="34177286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页">
    <p:spTree>
      <p:nvGrpSpPr>
        <p:cNvPr id="1" name=""/>
        <p:cNvGrpSpPr/>
        <p:nvPr/>
      </p:nvGrpSpPr>
      <p:grpSpPr>
        <a:xfrm>
          <a:off x="0" y="0"/>
          <a:ext cx="0" cy="0"/>
          <a:chOff x="0" y="0"/>
          <a:chExt cx="0" cy="0"/>
        </a:xfrm>
      </p:grpSpPr>
      <p:sp>
        <p:nvSpPr>
          <p:cNvPr id="3" name="任意多边形: 形状 2">
            <a:extLst>
              <a:ext uri="{FF2B5EF4-FFF2-40B4-BE49-F238E27FC236}">
                <a16:creationId xmlns:a16="http://schemas.microsoft.com/office/drawing/2014/main" id="{F9F0A706-853D-C616-B49F-AF9C9DC0FE73}"/>
              </a:ext>
            </a:extLst>
          </p:cNvPr>
          <p:cNvSpPr/>
          <p:nvPr userDrawn="1"/>
        </p:nvSpPr>
        <p:spPr>
          <a:xfrm>
            <a:off x="1" y="1556663"/>
            <a:ext cx="278793" cy="557584"/>
          </a:xfrm>
          <a:custGeom>
            <a:avLst/>
            <a:gdLst>
              <a:gd name="connsiteX0" fmla="*/ 0 w 278793"/>
              <a:gd name="connsiteY0" fmla="*/ 0 h 557584"/>
              <a:gd name="connsiteX1" fmla="*/ 278793 w 278793"/>
              <a:gd name="connsiteY1" fmla="*/ 278792 h 557584"/>
              <a:gd name="connsiteX2" fmla="*/ 0 w 278793"/>
              <a:gd name="connsiteY2" fmla="*/ 557584 h 557584"/>
            </a:gdLst>
            <a:ahLst/>
            <a:cxnLst>
              <a:cxn ang="0">
                <a:pos x="connsiteX0" y="connsiteY0"/>
              </a:cxn>
              <a:cxn ang="0">
                <a:pos x="connsiteX1" y="connsiteY1"/>
              </a:cxn>
              <a:cxn ang="0">
                <a:pos x="connsiteX2" y="connsiteY2"/>
              </a:cxn>
            </a:cxnLst>
            <a:rect l="l" t="t" r="r" b="b"/>
            <a:pathLst>
              <a:path w="278793" h="557584">
                <a:moveTo>
                  <a:pt x="0" y="0"/>
                </a:moveTo>
                <a:cubicBezTo>
                  <a:pt x="153973" y="0"/>
                  <a:pt x="278793" y="124819"/>
                  <a:pt x="278793" y="278792"/>
                </a:cubicBezTo>
                <a:cubicBezTo>
                  <a:pt x="278793" y="432765"/>
                  <a:pt x="153973" y="557584"/>
                  <a:pt x="0" y="557584"/>
                </a:cubicBezTo>
                <a:close/>
              </a:path>
            </a:pathLst>
          </a:custGeom>
          <a:gradFill flip="none" rotWithShape="1">
            <a:gsLst>
              <a:gs pos="0">
                <a:schemeClr val="accent1">
                  <a:alpha val="55000"/>
                </a:schemeClr>
              </a:gs>
              <a:gs pos="100000">
                <a:schemeClr val="accent1">
                  <a:alpha val="0"/>
                </a:schemeClr>
              </a:gs>
            </a:gsLst>
            <a:lin ang="2700000" scaled="1"/>
            <a:tileRect/>
          </a:gradFill>
          <a:ln>
            <a:no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4" name="组合 3">
            <a:extLst>
              <a:ext uri="{FF2B5EF4-FFF2-40B4-BE49-F238E27FC236}">
                <a16:creationId xmlns:a16="http://schemas.microsoft.com/office/drawing/2014/main" id="{E26028AE-B478-4221-7E74-C42E4D183377}"/>
              </a:ext>
            </a:extLst>
          </p:cNvPr>
          <p:cNvGrpSpPr/>
          <p:nvPr userDrawn="1"/>
        </p:nvGrpSpPr>
        <p:grpSpPr>
          <a:xfrm>
            <a:off x="933127" y="1493755"/>
            <a:ext cx="10330285" cy="4266701"/>
            <a:chOff x="1383506" y="1179856"/>
            <a:chExt cx="10330285" cy="4266701"/>
          </a:xfrm>
        </p:grpSpPr>
        <p:grpSp>
          <p:nvGrpSpPr>
            <p:cNvPr id="5" name="组合 4">
              <a:extLst>
                <a:ext uri="{FF2B5EF4-FFF2-40B4-BE49-F238E27FC236}">
                  <a16:creationId xmlns:a16="http://schemas.microsoft.com/office/drawing/2014/main" id="{2E7F0CEA-6E1D-F622-1CC3-D40ED8A6ADA7}"/>
                </a:ext>
              </a:extLst>
            </p:cNvPr>
            <p:cNvGrpSpPr/>
            <p:nvPr/>
          </p:nvGrpSpPr>
          <p:grpSpPr>
            <a:xfrm>
              <a:off x="1383506" y="1179856"/>
              <a:ext cx="5165883" cy="4266701"/>
              <a:chOff x="-18081" y="-53088"/>
              <a:chExt cx="12098773" cy="6937289"/>
            </a:xfrm>
          </p:grpSpPr>
          <p:cxnSp>
            <p:nvCxnSpPr>
              <p:cNvPr id="33" name="直接连接符 32">
                <a:extLst>
                  <a:ext uri="{FF2B5EF4-FFF2-40B4-BE49-F238E27FC236}">
                    <a16:creationId xmlns:a16="http://schemas.microsoft.com/office/drawing/2014/main" id="{632A37DD-D4C0-16FD-78F6-2C20972DD874}"/>
                  </a:ext>
                </a:extLst>
              </p:cNvPr>
              <p:cNvCxnSpPr>
                <a:cxnSpLocks/>
              </p:cNvCxnSpPr>
              <p:nvPr/>
            </p:nvCxnSpPr>
            <p:spPr>
              <a:xfrm>
                <a:off x="12055111" y="-26373"/>
                <a:ext cx="0" cy="6910574"/>
              </a:xfrm>
              <a:prstGeom prst="line">
                <a:avLst/>
              </a:prstGeom>
              <a:ln>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grpSp>
            <p:nvGrpSpPr>
              <p:cNvPr id="34" name="组合 33">
                <a:extLst>
                  <a:ext uri="{FF2B5EF4-FFF2-40B4-BE49-F238E27FC236}">
                    <a16:creationId xmlns:a16="http://schemas.microsoft.com/office/drawing/2014/main" id="{DA1B737C-5F6F-F8F8-3021-F45F3EAFA69B}"/>
                  </a:ext>
                </a:extLst>
              </p:cNvPr>
              <p:cNvGrpSpPr/>
              <p:nvPr/>
            </p:nvGrpSpPr>
            <p:grpSpPr>
              <a:xfrm>
                <a:off x="-18081" y="-53088"/>
                <a:ext cx="12098773" cy="6937289"/>
                <a:chOff x="-18081" y="-53088"/>
                <a:chExt cx="12098773" cy="6937289"/>
              </a:xfrm>
            </p:grpSpPr>
            <p:cxnSp>
              <p:nvCxnSpPr>
                <p:cNvPr id="35" name="直接连接符 34">
                  <a:extLst>
                    <a:ext uri="{FF2B5EF4-FFF2-40B4-BE49-F238E27FC236}">
                      <a16:creationId xmlns:a16="http://schemas.microsoft.com/office/drawing/2014/main" id="{5CCA044E-F085-82BD-0CCB-F57917A9ADAB}"/>
                    </a:ext>
                  </a:extLst>
                </p:cNvPr>
                <p:cNvCxnSpPr>
                  <a:cxnSpLocks/>
                </p:cNvCxnSpPr>
                <p:nvPr/>
              </p:nvCxnSpPr>
              <p:spPr>
                <a:xfrm>
                  <a:off x="-15308" y="715226"/>
                  <a:ext cx="12096000" cy="0"/>
                </a:xfrm>
                <a:prstGeom prst="line">
                  <a:avLst/>
                </a:prstGeom>
                <a:ln>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B7A66062-B9E7-29F5-9000-8207ABF84D7C}"/>
                    </a:ext>
                  </a:extLst>
                </p:cNvPr>
                <p:cNvCxnSpPr>
                  <a:cxnSpLocks/>
                </p:cNvCxnSpPr>
                <p:nvPr/>
              </p:nvCxnSpPr>
              <p:spPr>
                <a:xfrm>
                  <a:off x="-15308" y="1483540"/>
                  <a:ext cx="12096000" cy="0"/>
                </a:xfrm>
                <a:prstGeom prst="line">
                  <a:avLst/>
                </a:prstGeom>
                <a:ln>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4F4A3944-8EC8-0FBF-39B8-A35CB9456086}"/>
                    </a:ext>
                  </a:extLst>
                </p:cNvPr>
                <p:cNvCxnSpPr>
                  <a:cxnSpLocks/>
                </p:cNvCxnSpPr>
                <p:nvPr/>
              </p:nvCxnSpPr>
              <p:spPr>
                <a:xfrm>
                  <a:off x="-15308" y="2251854"/>
                  <a:ext cx="12096000" cy="0"/>
                </a:xfrm>
                <a:prstGeom prst="line">
                  <a:avLst/>
                </a:prstGeom>
                <a:ln>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1D10FD62-375D-A2F9-4A37-A17605E7C7F5}"/>
                    </a:ext>
                  </a:extLst>
                </p:cNvPr>
                <p:cNvCxnSpPr>
                  <a:cxnSpLocks/>
                </p:cNvCxnSpPr>
                <p:nvPr/>
              </p:nvCxnSpPr>
              <p:spPr>
                <a:xfrm>
                  <a:off x="-15308" y="3020168"/>
                  <a:ext cx="12096000" cy="0"/>
                </a:xfrm>
                <a:prstGeom prst="line">
                  <a:avLst/>
                </a:prstGeom>
                <a:ln>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131BFA5A-7C4B-94EE-7DCE-D92763DC1E5B}"/>
                    </a:ext>
                  </a:extLst>
                </p:cNvPr>
                <p:cNvCxnSpPr>
                  <a:cxnSpLocks/>
                </p:cNvCxnSpPr>
                <p:nvPr/>
              </p:nvCxnSpPr>
              <p:spPr>
                <a:xfrm>
                  <a:off x="-15308" y="3788482"/>
                  <a:ext cx="12096000" cy="0"/>
                </a:xfrm>
                <a:prstGeom prst="line">
                  <a:avLst/>
                </a:prstGeom>
                <a:ln>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6ED3EBDF-4101-A891-825E-3A80CD9D9BB8}"/>
                    </a:ext>
                  </a:extLst>
                </p:cNvPr>
                <p:cNvCxnSpPr>
                  <a:cxnSpLocks/>
                </p:cNvCxnSpPr>
                <p:nvPr/>
              </p:nvCxnSpPr>
              <p:spPr>
                <a:xfrm>
                  <a:off x="-15308" y="4556796"/>
                  <a:ext cx="12096000" cy="0"/>
                </a:xfrm>
                <a:prstGeom prst="line">
                  <a:avLst/>
                </a:prstGeom>
                <a:ln>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id="{5FABB9B7-0BD1-BFA1-613E-8C3B24207FC9}"/>
                    </a:ext>
                  </a:extLst>
                </p:cNvPr>
                <p:cNvCxnSpPr>
                  <a:cxnSpLocks/>
                </p:cNvCxnSpPr>
                <p:nvPr/>
              </p:nvCxnSpPr>
              <p:spPr>
                <a:xfrm>
                  <a:off x="-15308" y="5325110"/>
                  <a:ext cx="12096000" cy="0"/>
                </a:xfrm>
                <a:prstGeom prst="line">
                  <a:avLst/>
                </a:prstGeom>
                <a:ln>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id="{62A401A9-1D4B-9DCC-32A7-A71B8012B9A4}"/>
                    </a:ext>
                  </a:extLst>
                </p:cNvPr>
                <p:cNvCxnSpPr>
                  <a:cxnSpLocks/>
                </p:cNvCxnSpPr>
                <p:nvPr/>
              </p:nvCxnSpPr>
              <p:spPr>
                <a:xfrm>
                  <a:off x="-15308" y="6093424"/>
                  <a:ext cx="12096000" cy="0"/>
                </a:xfrm>
                <a:prstGeom prst="line">
                  <a:avLst/>
                </a:prstGeom>
                <a:ln>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42">
                  <a:extLst>
                    <a:ext uri="{FF2B5EF4-FFF2-40B4-BE49-F238E27FC236}">
                      <a16:creationId xmlns:a16="http://schemas.microsoft.com/office/drawing/2014/main" id="{D151B6C2-4525-81C8-D67A-403AA2F646D2}"/>
                    </a:ext>
                  </a:extLst>
                </p:cNvPr>
                <p:cNvCxnSpPr>
                  <a:cxnSpLocks/>
                </p:cNvCxnSpPr>
                <p:nvPr/>
              </p:nvCxnSpPr>
              <p:spPr>
                <a:xfrm>
                  <a:off x="844290" y="-26373"/>
                  <a:ext cx="0" cy="6910574"/>
                </a:xfrm>
                <a:prstGeom prst="line">
                  <a:avLst/>
                </a:prstGeom>
                <a:ln>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a16="http://schemas.microsoft.com/office/drawing/2014/main" id="{4726BAEF-11B4-BD56-07B4-6FCC24C76276}"/>
                    </a:ext>
                  </a:extLst>
                </p:cNvPr>
                <p:cNvCxnSpPr>
                  <a:cxnSpLocks/>
                </p:cNvCxnSpPr>
                <p:nvPr/>
              </p:nvCxnSpPr>
              <p:spPr>
                <a:xfrm>
                  <a:off x="1706661" y="-26373"/>
                  <a:ext cx="0" cy="6910574"/>
                </a:xfrm>
                <a:prstGeom prst="line">
                  <a:avLst/>
                </a:prstGeom>
                <a:ln>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a16="http://schemas.microsoft.com/office/drawing/2014/main" id="{06062EC1-A1C3-88A0-126A-C3240F180F5D}"/>
                    </a:ext>
                  </a:extLst>
                </p:cNvPr>
                <p:cNvCxnSpPr>
                  <a:cxnSpLocks/>
                </p:cNvCxnSpPr>
                <p:nvPr/>
              </p:nvCxnSpPr>
              <p:spPr>
                <a:xfrm>
                  <a:off x="2569032" y="-26373"/>
                  <a:ext cx="0" cy="6910574"/>
                </a:xfrm>
                <a:prstGeom prst="line">
                  <a:avLst/>
                </a:prstGeom>
                <a:ln>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 45">
                  <a:extLst>
                    <a:ext uri="{FF2B5EF4-FFF2-40B4-BE49-F238E27FC236}">
                      <a16:creationId xmlns:a16="http://schemas.microsoft.com/office/drawing/2014/main" id="{71F33821-7CF3-702A-3066-F6C088D41237}"/>
                    </a:ext>
                  </a:extLst>
                </p:cNvPr>
                <p:cNvCxnSpPr>
                  <a:cxnSpLocks/>
                </p:cNvCxnSpPr>
                <p:nvPr/>
              </p:nvCxnSpPr>
              <p:spPr>
                <a:xfrm>
                  <a:off x="3431403" y="-26373"/>
                  <a:ext cx="0" cy="6910574"/>
                </a:xfrm>
                <a:prstGeom prst="line">
                  <a:avLst/>
                </a:prstGeom>
                <a:ln>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id="{EB91D805-656A-9DA9-3D6D-05BCF580CF3C}"/>
                    </a:ext>
                  </a:extLst>
                </p:cNvPr>
                <p:cNvCxnSpPr>
                  <a:cxnSpLocks/>
                </p:cNvCxnSpPr>
                <p:nvPr/>
              </p:nvCxnSpPr>
              <p:spPr>
                <a:xfrm>
                  <a:off x="4293774" y="-26373"/>
                  <a:ext cx="0" cy="6910574"/>
                </a:xfrm>
                <a:prstGeom prst="line">
                  <a:avLst/>
                </a:prstGeom>
                <a:ln>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id="{73120A21-09F0-A44F-4C0C-7395BC5BB81D}"/>
                    </a:ext>
                  </a:extLst>
                </p:cNvPr>
                <p:cNvCxnSpPr>
                  <a:cxnSpLocks/>
                </p:cNvCxnSpPr>
                <p:nvPr/>
              </p:nvCxnSpPr>
              <p:spPr>
                <a:xfrm>
                  <a:off x="5156145" y="-26373"/>
                  <a:ext cx="0" cy="6910574"/>
                </a:xfrm>
                <a:prstGeom prst="line">
                  <a:avLst/>
                </a:prstGeom>
                <a:ln>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id="{F753F99D-2923-CBA6-DBF4-4C61623FE765}"/>
                    </a:ext>
                  </a:extLst>
                </p:cNvPr>
                <p:cNvCxnSpPr>
                  <a:cxnSpLocks/>
                </p:cNvCxnSpPr>
                <p:nvPr/>
              </p:nvCxnSpPr>
              <p:spPr>
                <a:xfrm>
                  <a:off x="6018516" y="-26373"/>
                  <a:ext cx="0" cy="6910574"/>
                </a:xfrm>
                <a:prstGeom prst="line">
                  <a:avLst/>
                </a:prstGeom>
                <a:ln>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50" name="直接连接符 49">
                  <a:extLst>
                    <a:ext uri="{FF2B5EF4-FFF2-40B4-BE49-F238E27FC236}">
                      <a16:creationId xmlns:a16="http://schemas.microsoft.com/office/drawing/2014/main" id="{A71DE330-0F6D-0AF0-0522-D3B5C2FD2566}"/>
                    </a:ext>
                  </a:extLst>
                </p:cNvPr>
                <p:cNvCxnSpPr>
                  <a:cxnSpLocks/>
                </p:cNvCxnSpPr>
                <p:nvPr/>
              </p:nvCxnSpPr>
              <p:spPr>
                <a:xfrm>
                  <a:off x="6880887" y="-26373"/>
                  <a:ext cx="0" cy="6910574"/>
                </a:xfrm>
                <a:prstGeom prst="line">
                  <a:avLst/>
                </a:prstGeom>
                <a:ln>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5EC65F20-34B3-E816-EC2B-597A106FFA13}"/>
                    </a:ext>
                  </a:extLst>
                </p:cNvPr>
                <p:cNvCxnSpPr>
                  <a:cxnSpLocks/>
                </p:cNvCxnSpPr>
                <p:nvPr/>
              </p:nvCxnSpPr>
              <p:spPr>
                <a:xfrm>
                  <a:off x="7743258" y="-26373"/>
                  <a:ext cx="0" cy="6910574"/>
                </a:xfrm>
                <a:prstGeom prst="line">
                  <a:avLst/>
                </a:prstGeom>
                <a:ln>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52" name="直接连接符 51">
                  <a:extLst>
                    <a:ext uri="{FF2B5EF4-FFF2-40B4-BE49-F238E27FC236}">
                      <a16:creationId xmlns:a16="http://schemas.microsoft.com/office/drawing/2014/main" id="{FBF18C3F-39DA-B161-AC15-A7C2E323397B}"/>
                    </a:ext>
                  </a:extLst>
                </p:cNvPr>
                <p:cNvCxnSpPr>
                  <a:cxnSpLocks/>
                </p:cNvCxnSpPr>
                <p:nvPr/>
              </p:nvCxnSpPr>
              <p:spPr>
                <a:xfrm>
                  <a:off x="8605629" y="-26373"/>
                  <a:ext cx="0" cy="6910574"/>
                </a:xfrm>
                <a:prstGeom prst="line">
                  <a:avLst/>
                </a:prstGeom>
                <a:ln>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id="{032433D8-A750-1B31-5CC8-392D534C7816}"/>
                    </a:ext>
                  </a:extLst>
                </p:cNvPr>
                <p:cNvCxnSpPr>
                  <a:cxnSpLocks/>
                </p:cNvCxnSpPr>
                <p:nvPr/>
              </p:nvCxnSpPr>
              <p:spPr>
                <a:xfrm>
                  <a:off x="9468000" y="-26373"/>
                  <a:ext cx="0" cy="6910574"/>
                </a:xfrm>
                <a:prstGeom prst="line">
                  <a:avLst/>
                </a:prstGeom>
                <a:ln>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54" name="直接连接符 53">
                  <a:extLst>
                    <a:ext uri="{FF2B5EF4-FFF2-40B4-BE49-F238E27FC236}">
                      <a16:creationId xmlns:a16="http://schemas.microsoft.com/office/drawing/2014/main" id="{78D8EC4E-09D5-CE3D-C118-520E1E551278}"/>
                    </a:ext>
                  </a:extLst>
                </p:cNvPr>
                <p:cNvCxnSpPr>
                  <a:cxnSpLocks/>
                </p:cNvCxnSpPr>
                <p:nvPr/>
              </p:nvCxnSpPr>
              <p:spPr>
                <a:xfrm>
                  <a:off x="10330371" y="-26373"/>
                  <a:ext cx="0" cy="6910574"/>
                </a:xfrm>
                <a:prstGeom prst="line">
                  <a:avLst/>
                </a:prstGeom>
                <a:ln>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55" name="直接连接符 54">
                  <a:extLst>
                    <a:ext uri="{FF2B5EF4-FFF2-40B4-BE49-F238E27FC236}">
                      <a16:creationId xmlns:a16="http://schemas.microsoft.com/office/drawing/2014/main" id="{189C3CF3-EF6D-F482-8F66-C522253CFD2F}"/>
                    </a:ext>
                  </a:extLst>
                </p:cNvPr>
                <p:cNvCxnSpPr>
                  <a:cxnSpLocks/>
                </p:cNvCxnSpPr>
                <p:nvPr/>
              </p:nvCxnSpPr>
              <p:spPr>
                <a:xfrm>
                  <a:off x="11192742" y="-26373"/>
                  <a:ext cx="0" cy="6910574"/>
                </a:xfrm>
                <a:prstGeom prst="line">
                  <a:avLst/>
                </a:prstGeom>
                <a:ln>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56" name="直接连接符 55">
                  <a:extLst>
                    <a:ext uri="{FF2B5EF4-FFF2-40B4-BE49-F238E27FC236}">
                      <a16:creationId xmlns:a16="http://schemas.microsoft.com/office/drawing/2014/main" id="{59570A32-AFF1-7353-1E6A-AC6CB4504088}"/>
                    </a:ext>
                  </a:extLst>
                </p:cNvPr>
                <p:cNvCxnSpPr>
                  <a:cxnSpLocks/>
                </p:cNvCxnSpPr>
                <p:nvPr/>
              </p:nvCxnSpPr>
              <p:spPr>
                <a:xfrm>
                  <a:off x="-18081" y="-26373"/>
                  <a:ext cx="0" cy="6910574"/>
                </a:xfrm>
                <a:prstGeom prst="line">
                  <a:avLst/>
                </a:prstGeom>
                <a:ln>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57" name="直接连接符 56">
                  <a:extLst>
                    <a:ext uri="{FF2B5EF4-FFF2-40B4-BE49-F238E27FC236}">
                      <a16:creationId xmlns:a16="http://schemas.microsoft.com/office/drawing/2014/main" id="{6A05ADE4-E84D-8E20-6E73-9081C07C7A8F}"/>
                    </a:ext>
                  </a:extLst>
                </p:cNvPr>
                <p:cNvCxnSpPr>
                  <a:cxnSpLocks/>
                </p:cNvCxnSpPr>
                <p:nvPr/>
              </p:nvCxnSpPr>
              <p:spPr>
                <a:xfrm>
                  <a:off x="-15308" y="6861739"/>
                  <a:ext cx="12096000" cy="0"/>
                </a:xfrm>
                <a:prstGeom prst="line">
                  <a:avLst/>
                </a:prstGeom>
                <a:ln>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58" name="直接连接符 57">
                  <a:extLst>
                    <a:ext uri="{FF2B5EF4-FFF2-40B4-BE49-F238E27FC236}">
                      <a16:creationId xmlns:a16="http://schemas.microsoft.com/office/drawing/2014/main" id="{2513545C-5A9D-95B9-002C-7933724C6110}"/>
                    </a:ext>
                  </a:extLst>
                </p:cNvPr>
                <p:cNvCxnSpPr>
                  <a:cxnSpLocks/>
                </p:cNvCxnSpPr>
                <p:nvPr/>
              </p:nvCxnSpPr>
              <p:spPr>
                <a:xfrm>
                  <a:off x="-15308" y="-53088"/>
                  <a:ext cx="12096000" cy="0"/>
                </a:xfrm>
                <a:prstGeom prst="line">
                  <a:avLst/>
                </a:prstGeom>
                <a:ln>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grpSp>
        </p:grpSp>
        <p:grpSp>
          <p:nvGrpSpPr>
            <p:cNvPr id="6" name="组合 5">
              <a:extLst>
                <a:ext uri="{FF2B5EF4-FFF2-40B4-BE49-F238E27FC236}">
                  <a16:creationId xmlns:a16="http://schemas.microsoft.com/office/drawing/2014/main" id="{6A37EAC1-D489-A591-A602-5D90B1D301D2}"/>
                </a:ext>
              </a:extLst>
            </p:cNvPr>
            <p:cNvGrpSpPr/>
            <p:nvPr/>
          </p:nvGrpSpPr>
          <p:grpSpPr>
            <a:xfrm>
              <a:off x="6547908" y="1179856"/>
              <a:ext cx="5165883" cy="4266701"/>
              <a:chOff x="-18081" y="-53088"/>
              <a:chExt cx="12098773" cy="6937289"/>
            </a:xfrm>
          </p:grpSpPr>
          <p:cxnSp>
            <p:nvCxnSpPr>
              <p:cNvPr id="7" name="直接连接符 6">
                <a:extLst>
                  <a:ext uri="{FF2B5EF4-FFF2-40B4-BE49-F238E27FC236}">
                    <a16:creationId xmlns:a16="http://schemas.microsoft.com/office/drawing/2014/main" id="{DBEE1A62-6581-5839-FCFA-F3BD3F048E75}"/>
                  </a:ext>
                </a:extLst>
              </p:cNvPr>
              <p:cNvCxnSpPr>
                <a:cxnSpLocks/>
              </p:cNvCxnSpPr>
              <p:nvPr/>
            </p:nvCxnSpPr>
            <p:spPr>
              <a:xfrm>
                <a:off x="12055111" y="-26373"/>
                <a:ext cx="0" cy="6910574"/>
              </a:xfrm>
              <a:prstGeom prst="line">
                <a:avLst/>
              </a:prstGeom>
              <a:ln>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grpSp>
            <p:nvGrpSpPr>
              <p:cNvPr id="8" name="组合 7">
                <a:extLst>
                  <a:ext uri="{FF2B5EF4-FFF2-40B4-BE49-F238E27FC236}">
                    <a16:creationId xmlns:a16="http://schemas.microsoft.com/office/drawing/2014/main" id="{C2ECECB9-2870-A2B1-2404-3ED980417EC7}"/>
                  </a:ext>
                </a:extLst>
              </p:cNvPr>
              <p:cNvGrpSpPr/>
              <p:nvPr/>
            </p:nvGrpSpPr>
            <p:grpSpPr>
              <a:xfrm>
                <a:off x="-18081" y="-53088"/>
                <a:ext cx="12098773" cy="6937289"/>
                <a:chOff x="-18081" y="-53088"/>
                <a:chExt cx="12098773" cy="6937289"/>
              </a:xfrm>
            </p:grpSpPr>
            <p:cxnSp>
              <p:nvCxnSpPr>
                <p:cNvPr id="9" name="直接连接符 8">
                  <a:extLst>
                    <a:ext uri="{FF2B5EF4-FFF2-40B4-BE49-F238E27FC236}">
                      <a16:creationId xmlns:a16="http://schemas.microsoft.com/office/drawing/2014/main" id="{77E43BD5-2155-9217-8FD3-5B3BF751D89F}"/>
                    </a:ext>
                  </a:extLst>
                </p:cNvPr>
                <p:cNvCxnSpPr>
                  <a:cxnSpLocks/>
                </p:cNvCxnSpPr>
                <p:nvPr/>
              </p:nvCxnSpPr>
              <p:spPr>
                <a:xfrm>
                  <a:off x="-15308" y="715226"/>
                  <a:ext cx="12096000" cy="0"/>
                </a:xfrm>
                <a:prstGeom prst="line">
                  <a:avLst/>
                </a:prstGeom>
                <a:ln>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098F3E21-DD4A-EAF8-53CF-65695288F5B9}"/>
                    </a:ext>
                  </a:extLst>
                </p:cNvPr>
                <p:cNvCxnSpPr>
                  <a:cxnSpLocks/>
                </p:cNvCxnSpPr>
                <p:nvPr/>
              </p:nvCxnSpPr>
              <p:spPr>
                <a:xfrm>
                  <a:off x="-15308" y="1483540"/>
                  <a:ext cx="12096000" cy="0"/>
                </a:xfrm>
                <a:prstGeom prst="line">
                  <a:avLst/>
                </a:prstGeom>
                <a:ln>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77C3FCBD-393F-701E-24C5-2814EA91463F}"/>
                    </a:ext>
                  </a:extLst>
                </p:cNvPr>
                <p:cNvCxnSpPr>
                  <a:cxnSpLocks/>
                </p:cNvCxnSpPr>
                <p:nvPr/>
              </p:nvCxnSpPr>
              <p:spPr>
                <a:xfrm>
                  <a:off x="-15308" y="2251854"/>
                  <a:ext cx="12096000" cy="0"/>
                </a:xfrm>
                <a:prstGeom prst="line">
                  <a:avLst/>
                </a:prstGeom>
                <a:ln>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3A630CEF-EEBB-2FAA-A6DE-6D62494AA7E0}"/>
                    </a:ext>
                  </a:extLst>
                </p:cNvPr>
                <p:cNvCxnSpPr>
                  <a:cxnSpLocks/>
                </p:cNvCxnSpPr>
                <p:nvPr/>
              </p:nvCxnSpPr>
              <p:spPr>
                <a:xfrm>
                  <a:off x="-15308" y="3020168"/>
                  <a:ext cx="12096000" cy="0"/>
                </a:xfrm>
                <a:prstGeom prst="line">
                  <a:avLst/>
                </a:prstGeom>
                <a:ln>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E610CFDD-7BC7-1506-D731-119B7CB9C304}"/>
                    </a:ext>
                  </a:extLst>
                </p:cNvPr>
                <p:cNvCxnSpPr>
                  <a:cxnSpLocks/>
                </p:cNvCxnSpPr>
                <p:nvPr/>
              </p:nvCxnSpPr>
              <p:spPr>
                <a:xfrm>
                  <a:off x="-15308" y="3788482"/>
                  <a:ext cx="12096000" cy="0"/>
                </a:xfrm>
                <a:prstGeom prst="line">
                  <a:avLst/>
                </a:prstGeom>
                <a:ln>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9CC4A1CF-0B43-E871-72C9-0FD4CB8E28FA}"/>
                    </a:ext>
                  </a:extLst>
                </p:cNvPr>
                <p:cNvCxnSpPr>
                  <a:cxnSpLocks/>
                </p:cNvCxnSpPr>
                <p:nvPr/>
              </p:nvCxnSpPr>
              <p:spPr>
                <a:xfrm>
                  <a:off x="-15308" y="4556796"/>
                  <a:ext cx="12096000" cy="0"/>
                </a:xfrm>
                <a:prstGeom prst="line">
                  <a:avLst/>
                </a:prstGeom>
                <a:ln>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EC334AD6-8145-6407-53C2-D90652E1DCBC}"/>
                    </a:ext>
                  </a:extLst>
                </p:cNvPr>
                <p:cNvCxnSpPr>
                  <a:cxnSpLocks/>
                </p:cNvCxnSpPr>
                <p:nvPr/>
              </p:nvCxnSpPr>
              <p:spPr>
                <a:xfrm>
                  <a:off x="-15308" y="5325110"/>
                  <a:ext cx="12096000" cy="0"/>
                </a:xfrm>
                <a:prstGeom prst="line">
                  <a:avLst/>
                </a:prstGeom>
                <a:ln>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6FB3CF90-096A-D95D-6674-9C357E871AF1}"/>
                    </a:ext>
                  </a:extLst>
                </p:cNvPr>
                <p:cNvCxnSpPr>
                  <a:cxnSpLocks/>
                </p:cNvCxnSpPr>
                <p:nvPr/>
              </p:nvCxnSpPr>
              <p:spPr>
                <a:xfrm>
                  <a:off x="-15308" y="6093424"/>
                  <a:ext cx="12096000" cy="0"/>
                </a:xfrm>
                <a:prstGeom prst="line">
                  <a:avLst/>
                </a:prstGeom>
                <a:ln>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3C75B4B5-2749-C3DA-6FF9-1E8C91461EEF}"/>
                    </a:ext>
                  </a:extLst>
                </p:cNvPr>
                <p:cNvCxnSpPr>
                  <a:cxnSpLocks/>
                </p:cNvCxnSpPr>
                <p:nvPr/>
              </p:nvCxnSpPr>
              <p:spPr>
                <a:xfrm>
                  <a:off x="844290" y="-26373"/>
                  <a:ext cx="0" cy="6910574"/>
                </a:xfrm>
                <a:prstGeom prst="line">
                  <a:avLst/>
                </a:prstGeom>
                <a:ln>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885E5B44-F781-7F49-885F-FB58C17EA91C}"/>
                    </a:ext>
                  </a:extLst>
                </p:cNvPr>
                <p:cNvCxnSpPr>
                  <a:cxnSpLocks/>
                </p:cNvCxnSpPr>
                <p:nvPr/>
              </p:nvCxnSpPr>
              <p:spPr>
                <a:xfrm>
                  <a:off x="1706661" y="-26373"/>
                  <a:ext cx="0" cy="6910574"/>
                </a:xfrm>
                <a:prstGeom prst="line">
                  <a:avLst/>
                </a:prstGeom>
                <a:ln>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53804FD8-678C-2F5A-09D3-4DF0D7374474}"/>
                    </a:ext>
                  </a:extLst>
                </p:cNvPr>
                <p:cNvCxnSpPr>
                  <a:cxnSpLocks/>
                </p:cNvCxnSpPr>
                <p:nvPr/>
              </p:nvCxnSpPr>
              <p:spPr>
                <a:xfrm>
                  <a:off x="2569032" y="-26373"/>
                  <a:ext cx="0" cy="6910574"/>
                </a:xfrm>
                <a:prstGeom prst="line">
                  <a:avLst/>
                </a:prstGeom>
                <a:ln>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93333EB8-5574-E380-05D4-814EF45D20E2}"/>
                    </a:ext>
                  </a:extLst>
                </p:cNvPr>
                <p:cNvCxnSpPr>
                  <a:cxnSpLocks/>
                </p:cNvCxnSpPr>
                <p:nvPr/>
              </p:nvCxnSpPr>
              <p:spPr>
                <a:xfrm>
                  <a:off x="3431403" y="-26373"/>
                  <a:ext cx="0" cy="6910574"/>
                </a:xfrm>
                <a:prstGeom prst="line">
                  <a:avLst/>
                </a:prstGeom>
                <a:ln>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79A72144-726F-18C8-6851-2F83B57B98B9}"/>
                    </a:ext>
                  </a:extLst>
                </p:cNvPr>
                <p:cNvCxnSpPr>
                  <a:cxnSpLocks/>
                </p:cNvCxnSpPr>
                <p:nvPr/>
              </p:nvCxnSpPr>
              <p:spPr>
                <a:xfrm>
                  <a:off x="4293774" y="-26373"/>
                  <a:ext cx="0" cy="6910574"/>
                </a:xfrm>
                <a:prstGeom prst="line">
                  <a:avLst/>
                </a:prstGeom>
                <a:ln>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802E3838-5566-6CE0-0C8E-57D3AB89C47B}"/>
                    </a:ext>
                  </a:extLst>
                </p:cNvPr>
                <p:cNvCxnSpPr>
                  <a:cxnSpLocks/>
                </p:cNvCxnSpPr>
                <p:nvPr/>
              </p:nvCxnSpPr>
              <p:spPr>
                <a:xfrm>
                  <a:off x="5156145" y="-26373"/>
                  <a:ext cx="0" cy="6910574"/>
                </a:xfrm>
                <a:prstGeom prst="line">
                  <a:avLst/>
                </a:prstGeom>
                <a:ln>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D5828ABF-CB03-1B6F-9373-19D713A3342D}"/>
                    </a:ext>
                  </a:extLst>
                </p:cNvPr>
                <p:cNvCxnSpPr>
                  <a:cxnSpLocks/>
                </p:cNvCxnSpPr>
                <p:nvPr/>
              </p:nvCxnSpPr>
              <p:spPr>
                <a:xfrm>
                  <a:off x="6018516" y="-26373"/>
                  <a:ext cx="0" cy="6910574"/>
                </a:xfrm>
                <a:prstGeom prst="line">
                  <a:avLst/>
                </a:prstGeom>
                <a:ln>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B1C32B4C-D2B0-0E9B-3DB8-D824672607BF}"/>
                    </a:ext>
                  </a:extLst>
                </p:cNvPr>
                <p:cNvCxnSpPr>
                  <a:cxnSpLocks/>
                </p:cNvCxnSpPr>
                <p:nvPr/>
              </p:nvCxnSpPr>
              <p:spPr>
                <a:xfrm>
                  <a:off x="6880887" y="-26373"/>
                  <a:ext cx="0" cy="6910574"/>
                </a:xfrm>
                <a:prstGeom prst="line">
                  <a:avLst/>
                </a:prstGeom>
                <a:ln>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CBD5ECC2-8608-9153-A42D-AA3ACC7DF102}"/>
                    </a:ext>
                  </a:extLst>
                </p:cNvPr>
                <p:cNvCxnSpPr>
                  <a:cxnSpLocks/>
                </p:cNvCxnSpPr>
                <p:nvPr/>
              </p:nvCxnSpPr>
              <p:spPr>
                <a:xfrm>
                  <a:off x="7743258" y="-26373"/>
                  <a:ext cx="0" cy="6910574"/>
                </a:xfrm>
                <a:prstGeom prst="line">
                  <a:avLst/>
                </a:prstGeom>
                <a:ln>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01FD2B3A-DEEE-6100-3561-12AC0AC9B61F}"/>
                    </a:ext>
                  </a:extLst>
                </p:cNvPr>
                <p:cNvCxnSpPr>
                  <a:cxnSpLocks/>
                </p:cNvCxnSpPr>
                <p:nvPr/>
              </p:nvCxnSpPr>
              <p:spPr>
                <a:xfrm>
                  <a:off x="8605629" y="-26373"/>
                  <a:ext cx="0" cy="6910574"/>
                </a:xfrm>
                <a:prstGeom prst="line">
                  <a:avLst/>
                </a:prstGeom>
                <a:ln>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E68BB3DD-F6BF-2B87-8122-75F72F05A707}"/>
                    </a:ext>
                  </a:extLst>
                </p:cNvPr>
                <p:cNvCxnSpPr>
                  <a:cxnSpLocks/>
                </p:cNvCxnSpPr>
                <p:nvPr/>
              </p:nvCxnSpPr>
              <p:spPr>
                <a:xfrm>
                  <a:off x="9468000" y="-26373"/>
                  <a:ext cx="0" cy="6910574"/>
                </a:xfrm>
                <a:prstGeom prst="line">
                  <a:avLst/>
                </a:prstGeom>
                <a:ln>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ED337FB9-44CE-2DB4-60D3-2116FE3DA1E0}"/>
                    </a:ext>
                  </a:extLst>
                </p:cNvPr>
                <p:cNvCxnSpPr>
                  <a:cxnSpLocks/>
                </p:cNvCxnSpPr>
                <p:nvPr/>
              </p:nvCxnSpPr>
              <p:spPr>
                <a:xfrm>
                  <a:off x="10330371" y="-26373"/>
                  <a:ext cx="0" cy="6910574"/>
                </a:xfrm>
                <a:prstGeom prst="line">
                  <a:avLst/>
                </a:prstGeom>
                <a:ln>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56BE0B98-CC8E-321A-158A-9C38CE215BA5}"/>
                    </a:ext>
                  </a:extLst>
                </p:cNvPr>
                <p:cNvCxnSpPr>
                  <a:cxnSpLocks/>
                </p:cNvCxnSpPr>
                <p:nvPr/>
              </p:nvCxnSpPr>
              <p:spPr>
                <a:xfrm>
                  <a:off x="11192742" y="-26373"/>
                  <a:ext cx="0" cy="6910574"/>
                </a:xfrm>
                <a:prstGeom prst="line">
                  <a:avLst/>
                </a:prstGeom>
                <a:ln>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B7C91F7A-8AD0-9051-FB1A-0DA86E2EC7DF}"/>
                    </a:ext>
                  </a:extLst>
                </p:cNvPr>
                <p:cNvCxnSpPr>
                  <a:cxnSpLocks/>
                </p:cNvCxnSpPr>
                <p:nvPr/>
              </p:nvCxnSpPr>
              <p:spPr>
                <a:xfrm>
                  <a:off x="-18081" y="-26373"/>
                  <a:ext cx="0" cy="6910574"/>
                </a:xfrm>
                <a:prstGeom prst="line">
                  <a:avLst/>
                </a:prstGeom>
                <a:ln>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56BE46ED-6CF7-3FEA-156B-1603A06D73B2}"/>
                    </a:ext>
                  </a:extLst>
                </p:cNvPr>
                <p:cNvCxnSpPr>
                  <a:cxnSpLocks/>
                </p:cNvCxnSpPr>
                <p:nvPr/>
              </p:nvCxnSpPr>
              <p:spPr>
                <a:xfrm>
                  <a:off x="-15308" y="6861739"/>
                  <a:ext cx="12096000" cy="0"/>
                </a:xfrm>
                <a:prstGeom prst="line">
                  <a:avLst/>
                </a:prstGeom>
                <a:ln>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3C4EB172-D8E4-9FB7-F300-8C2CD6C11B10}"/>
                    </a:ext>
                  </a:extLst>
                </p:cNvPr>
                <p:cNvCxnSpPr>
                  <a:cxnSpLocks/>
                </p:cNvCxnSpPr>
                <p:nvPr/>
              </p:nvCxnSpPr>
              <p:spPr>
                <a:xfrm>
                  <a:off x="-15308" y="-53088"/>
                  <a:ext cx="12096000" cy="0"/>
                </a:xfrm>
                <a:prstGeom prst="line">
                  <a:avLst/>
                </a:prstGeom>
                <a:ln>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grpSp>
        </p:grpSp>
      </p:grpSp>
      <p:sp>
        <p:nvSpPr>
          <p:cNvPr id="59" name="文本框 58">
            <a:extLst>
              <a:ext uri="{FF2B5EF4-FFF2-40B4-BE49-F238E27FC236}">
                <a16:creationId xmlns:a16="http://schemas.microsoft.com/office/drawing/2014/main" id="{2C2C45E9-7A88-1081-CE31-7BE91AF2D4EE}"/>
              </a:ext>
            </a:extLst>
          </p:cNvPr>
          <p:cNvSpPr txBox="1"/>
          <p:nvPr userDrawn="1"/>
        </p:nvSpPr>
        <p:spPr>
          <a:xfrm>
            <a:off x="4969501" y="637828"/>
            <a:ext cx="2286000" cy="1015663"/>
          </a:xfrm>
          <a:prstGeom prst="rect">
            <a:avLst/>
          </a:prstGeom>
          <a:noFill/>
        </p:spPr>
        <p:txBody>
          <a:bodyPr wrap="square" rtlCol="0">
            <a:noAutofit/>
          </a:bodyPr>
          <a:lstStyle/>
          <a:p>
            <a:pPr algn="ctr"/>
            <a:r>
              <a:rPr lang="zh-CN" altLang="en-US" sz="6000" b="1" dirty="0">
                <a:solidFill>
                  <a:schemeClr val="bg1"/>
                </a:solidFill>
                <a:latin typeface="+mj-ea"/>
                <a:ea typeface="+mj-ea"/>
              </a:rPr>
              <a:t>目录</a:t>
            </a:r>
            <a:endParaRPr kumimoji="0" lang="en-US" altLang="zh-CN" sz="6000" b="1" i="0" u="none" strike="noStrike" kern="1200" cap="none" spc="0" normalizeH="0" baseline="0" noProof="0" dirty="0">
              <a:ln>
                <a:noFill/>
              </a:ln>
              <a:solidFill>
                <a:schemeClr val="bg1"/>
              </a:solidFill>
              <a:effectLst/>
              <a:uLnTx/>
              <a:uFillTx/>
              <a:latin typeface="+mj-ea"/>
              <a:ea typeface="+mj-ea"/>
            </a:endParaRPr>
          </a:p>
        </p:txBody>
      </p:sp>
      <p:sp>
        <p:nvSpPr>
          <p:cNvPr id="60" name="矩形 59">
            <a:extLst>
              <a:ext uri="{FF2B5EF4-FFF2-40B4-BE49-F238E27FC236}">
                <a16:creationId xmlns:a16="http://schemas.microsoft.com/office/drawing/2014/main" id="{F8DFBED7-0D5D-2196-B820-6C3CB0E85E85}"/>
              </a:ext>
            </a:extLst>
          </p:cNvPr>
          <p:cNvSpPr/>
          <p:nvPr userDrawn="1"/>
        </p:nvSpPr>
        <p:spPr>
          <a:xfrm>
            <a:off x="5025068" y="1442043"/>
            <a:ext cx="2174867" cy="400110"/>
          </a:xfrm>
          <a:prstGeom prst="rect">
            <a:avLst/>
          </a:prstGeom>
        </p:spPr>
        <p:txBody>
          <a:bodyPr wrap="square" anchor="t" anchorCtr="0">
            <a:noAutofit/>
          </a:bodyPr>
          <a:lstStyle/>
          <a:p>
            <a:pPr algn="ctr">
              <a:buSzPct val="25000"/>
            </a:pPr>
            <a:r>
              <a:rPr lang="en-US" altLang="zh-CN" sz="2000" b="1" i="1" spc="300" dirty="0">
                <a:gradFill flip="none" rotWithShape="1">
                  <a:gsLst>
                    <a:gs pos="3933">
                      <a:schemeClr val="accent5"/>
                    </a:gs>
                    <a:gs pos="100000">
                      <a:schemeClr val="accent1"/>
                    </a:gs>
                  </a:gsLst>
                  <a:lin ang="5400000" scaled="1"/>
                  <a:tileRect/>
                </a:gradFill>
                <a:latin typeface="+mj-lt"/>
                <a:ea typeface="+mj-ea"/>
              </a:rPr>
              <a:t>CONTENTS</a:t>
            </a:r>
          </a:p>
        </p:txBody>
      </p:sp>
      <p:grpSp>
        <p:nvGrpSpPr>
          <p:cNvPr id="117" name="组合 116">
            <a:extLst>
              <a:ext uri="{FF2B5EF4-FFF2-40B4-BE49-F238E27FC236}">
                <a16:creationId xmlns:a16="http://schemas.microsoft.com/office/drawing/2014/main" id="{68AC6DC0-1109-91A5-7AA4-E356C66A024C}"/>
              </a:ext>
            </a:extLst>
          </p:cNvPr>
          <p:cNvGrpSpPr/>
          <p:nvPr userDrawn="1"/>
        </p:nvGrpSpPr>
        <p:grpSpPr>
          <a:xfrm>
            <a:off x="2261312" y="959091"/>
            <a:ext cx="7683065" cy="408248"/>
            <a:chOff x="2460096" y="959091"/>
            <a:chExt cx="7683065" cy="408248"/>
          </a:xfrm>
        </p:grpSpPr>
        <p:grpSp>
          <p:nvGrpSpPr>
            <p:cNvPr id="118" name="组合 117">
              <a:extLst>
                <a:ext uri="{FF2B5EF4-FFF2-40B4-BE49-F238E27FC236}">
                  <a16:creationId xmlns:a16="http://schemas.microsoft.com/office/drawing/2014/main" id="{A79492D7-661C-4101-5CA5-648691457B94}"/>
                </a:ext>
              </a:extLst>
            </p:cNvPr>
            <p:cNvGrpSpPr/>
            <p:nvPr/>
          </p:nvGrpSpPr>
          <p:grpSpPr>
            <a:xfrm>
              <a:off x="2460096" y="959091"/>
              <a:ext cx="2645775" cy="408248"/>
              <a:chOff x="2066751" y="2093476"/>
              <a:chExt cx="2645775" cy="408248"/>
            </a:xfrm>
          </p:grpSpPr>
          <p:sp>
            <p:nvSpPr>
              <p:cNvPr id="124" name="平行四边形 123">
                <a:extLst>
                  <a:ext uri="{FF2B5EF4-FFF2-40B4-BE49-F238E27FC236}">
                    <a16:creationId xmlns:a16="http://schemas.microsoft.com/office/drawing/2014/main" id="{2248DFFF-A1FA-2B33-27B5-769B9156E8F4}"/>
                  </a:ext>
                </a:extLst>
              </p:cNvPr>
              <p:cNvSpPr/>
              <p:nvPr/>
            </p:nvSpPr>
            <p:spPr>
              <a:xfrm flipV="1">
                <a:off x="2066751" y="2170888"/>
                <a:ext cx="2485185" cy="180395"/>
              </a:xfrm>
              <a:prstGeom prst="parallelogram">
                <a:avLst>
                  <a:gd name="adj" fmla="val 77108"/>
                </a:avLst>
              </a:prstGeom>
              <a:gradFill>
                <a:gsLst>
                  <a:gs pos="17000">
                    <a:schemeClr val="accent1">
                      <a:alpha val="0"/>
                    </a:schemeClr>
                  </a:gs>
                  <a:gs pos="100000">
                    <a:schemeClr val="accent5"/>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p>
            </p:txBody>
          </p:sp>
          <p:cxnSp>
            <p:nvCxnSpPr>
              <p:cNvPr id="125" name="直接连接符 124">
                <a:extLst>
                  <a:ext uri="{FF2B5EF4-FFF2-40B4-BE49-F238E27FC236}">
                    <a16:creationId xmlns:a16="http://schemas.microsoft.com/office/drawing/2014/main" id="{2A65391C-3946-F1E8-A84E-E27C20CA5C02}"/>
                  </a:ext>
                </a:extLst>
              </p:cNvPr>
              <p:cNvCxnSpPr>
                <a:cxnSpLocks/>
              </p:cNvCxnSpPr>
              <p:nvPr/>
            </p:nvCxnSpPr>
            <p:spPr>
              <a:xfrm flipH="1" flipV="1">
                <a:off x="4167265" y="2501724"/>
                <a:ext cx="545261" cy="0"/>
              </a:xfrm>
              <a:prstGeom prst="line">
                <a:avLst/>
              </a:prstGeom>
              <a:ln w="12700">
                <a:gradFill>
                  <a:gsLst>
                    <a:gs pos="0">
                      <a:schemeClr val="accent5"/>
                    </a:gs>
                    <a:gs pos="83000">
                      <a:schemeClr val="accent1">
                        <a:alpha val="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126" name="直接连接符 125">
                <a:extLst>
                  <a:ext uri="{FF2B5EF4-FFF2-40B4-BE49-F238E27FC236}">
                    <a16:creationId xmlns:a16="http://schemas.microsoft.com/office/drawing/2014/main" id="{12035F39-8B0E-C2C9-0CC6-99BBA48F4281}"/>
                  </a:ext>
                </a:extLst>
              </p:cNvPr>
              <p:cNvCxnSpPr>
                <a:cxnSpLocks/>
              </p:cNvCxnSpPr>
              <p:nvPr/>
            </p:nvCxnSpPr>
            <p:spPr>
              <a:xfrm flipH="1" flipV="1">
                <a:off x="3882320" y="2426494"/>
                <a:ext cx="545261" cy="0"/>
              </a:xfrm>
              <a:prstGeom prst="line">
                <a:avLst/>
              </a:prstGeom>
              <a:ln w="12700">
                <a:gradFill>
                  <a:gsLst>
                    <a:gs pos="0">
                      <a:schemeClr val="accent5"/>
                    </a:gs>
                    <a:gs pos="83000">
                      <a:schemeClr val="accent1">
                        <a:alpha val="0"/>
                      </a:schemeClr>
                    </a:gs>
                  </a:gsLst>
                  <a:lin ang="0" scaled="0"/>
                </a:gradFill>
              </a:ln>
            </p:spPr>
            <p:style>
              <a:lnRef idx="1">
                <a:schemeClr val="accent1"/>
              </a:lnRef>
              <a:fillRef idx="0">
                <a:schemeClr val="accent1"/>
              </a:fillRef>
              <a:effectRef idx="0">
                <a:schemeClr val="accent1"/>
              </a:effectRef>
              <a:fontRef idx="minor">
                <a:schemeClr val="tx1"/>
              </a:fontRef>
            </p:style>
          </p:cxnSp>
          <p:sp>
            <p:nvSpPr>
              <p:cNvPr id="127" name="任意多边形: 形状 126">
                <a:extLst>
                  <a:ext uri="{FF2B5EF4-FFF2-40B4-BE49-F238E27FC236}">
                    <a16:creationId xmlns:a16="http://schemas.microsoft.com/office/drawing/2014/main" id="{DC6A6AED-36B1-0317-10E3-BC52F8CD4ACB}"/>
                  </a:ext>
                </a:extLst>
              </p:cNvPr>
              <p:cNvSpPr/>
              <p:nvPr/>
            </p:nvSpPr>
            <p:spPr>
              <a:xfrm>
                <a:off x="2414504" y="2093476"/>
                <a:ext cx="2209931" cy="171319"/>
              </a:xfrm>
              <a:custGeom>
                <a:avLst/>
                <a:gdLst>
                  <a:gd name="connsiteX0" fmla="*/ 0 w 2222500"/>
                  <a:gd name="connsiteY0" fmla="*/ 0 h 158750"/>
                  <a:gd name="connsiteX1" fmla="*/ 1847850 w 2222500"/>
                  <a:gd name="connsiteY1" fmla="*/ 0 h 158750"/>
                  <a:gd name="connsiteX2" fmla="*/ 2063750 w 2222500"/>
                  <a:gd name="connsiteY2" fmla="*/ 0 h 158750"/>
                  <a:gd name="connsiteX3" fmla="*/ 2222500 w 2222500"/>
                  <a:gd name="connsiteY3" fmla="*/ 158750 h 158750"/>
                  <a:gd name="connsiteX0" fmla="*/ 0 w 2213073"/>
                  <a:gd name="connsiteY0" fmla="*/ 0 h 165034"/>
                  <a:gd name="connsiteX1" fmla="*/ 1847850 w 2213073"/>
                  <a:gd name="connsiteY1" fmla="*/ 0 h 165034"/>
                  <a:gd name="connsiteX2" fmla="*/ 2063750 w 2213073"/>
                  <a:gd name="connsiteY2" fmla="*/ 0 h 165034"/>
                  <a:gd name="connsiteX3" fmla="*/ 2213073 w 2213073"/>
                  <a:gd name="connsiteY3" fmla="*/ 165034 h 165034"/>
                  <a:gd name="connsiteX0" fmla="*/ 0 w 2209931"/>
                  <a:gd name="connsiteY0" fmla="*/ 0 h 171319"/>
                  <a:gd name="connsiteX1" fmla="*/ 1847850 w 2209931"/>
                  <a:gd name="connsiteY1" fmla="*/ 0 h 171319"/>
                  <a:gd name="connsiteX2" fmla="*/ 2063750 w 2209931"/>
                  <a:gd name="connsiteY2" fmla="*/ 0 h 171319"/>
                  <a:gd name="connsiteX3" fmla="*/ 2209931 w 2209931"/>
                  <a:gd name="connsiteY3" fmla="*/ 171319 h 171319"/>
                </a:gdLst>
                <a:ahLst/>
                <a:cxnLst>
                  <a:cxn ang="0">
                    <a:pos x="connsiteX0" y="connsiteY0"/>
                  </a:cxn>
                  <a:cxn ang="0">
                    <a:pos x="connsiteX1" y="connsiteY1"/>
                  </a:cxn>
                  <a:cxn ang="0">
                    <a:pos x="connsiteX2" y="connsiteY2"/>
                  </a:cxn>
                  <a:cxn ang="0">
                    <a:pos x="connsiteX3" y="connsiteY3"/>
                  </a:cxn>
                </a:cxnLst>
                <a:rect l="l" t="t" r="r" b="b"/>
                <a:pathLst>
                  <a:path w="2209931" h="171319">
                    <a:moveTo>
                      <a:pt x="0" y="0"/>
                    </a:moveTo>
                    <a:lnTo>
                      <a:pt x="1847850" y="0"/>
                    </a:lnTo>
                    <a:lnTo>
                      <a:pt x="2063750" y="0"/>
                    </a:lnTo>
                    <a:cubicBezTo>
                      <a:pt x="2116667" y="52917"/>
                      <a:pt x="2157014" y="118402"/>
                      <a:pt x="2209931" y="171319"/>
                    </a:cubicBezTo>
                  </a:path>
                </a:pathLst>
              </a:custGeom>
              <a:noFill/>
              <a:ln>
                <a:gradFill>
                  <a:gsLst>
                    <a:gs pos="100000">
                      <a:schemeClr val="accent1">
                        <a:alpha val="42000"/>
                      </a:schemeClr>
                    </a:gs>
                    <a:gs pos="0">
                      <a:schemeClr val="accent1">
                        <a:alpha val="0"/>
                      </a:schemeClr>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a:p>
            </p:txBody>
          </p:sp>
        </p:grpSp>
        <p:grpSp>
          <p:nvGrpSpPr>
            <p:cNvPr id="119" name="组合 118">
              <a:extLst>
                <a:ext uri="{FF2B5EF4-FFF2-40B4-BE49-F238E27FC236}">
                  <a16:creationId xmlns:a16="http://schemas.microsoft.com/office/drawing/2014/main" id="{3942BD4F-E8C4-47A2-93E8-B9382B54BA89}"/>
                </a:ext>
              </a:extLst>
            </p:cNvPr>
            <p:cNvGrpSpPr/>
            <p:nvPr/>
          </p:nvGrpSpPr>
          <p:grpSpPr>
            <a:xfrm flipH="1">
              <a:off x="7497386" y="959091"/>
              <a:ext cx="2645775" cy="408248"/>
              <a:chOff x="2066751" y="2093476"/>
              <a:chExt cx="2645775" cy="408248"/>
            </a:xfrm>
          </p:grpSpPr>
          <p:sp>
            <p:nvSpPr>
              <p:cNvPr id="120" name="平行四边形 119">
                <a:extLst>
                  <a:ext uri="{FF2B5EF4-FFF2-40B4-BE49-F238E27FC236}">
                    <a16:creationId xmlns:a16="http://schemas.microsoft.com/office/drawing/2014/main" id="{20095867-F940-E17E-B3C0-9039D1B57B72}"/>
                  </a:ext>
                </a:extLst>
              </p:cNvPr>
              <p:cNvSpPr/>
              <p:nvPr/>
            </p:nvSpPr>
            <p:spPr>
              <a:xfrm flipV="1">
                <a:off x="2066751" y="2170888"/>
                <a:ext cx="2485185" cy="180395"/>
              </a:xfrm>
              <a:prstGeom prst="parallelogram">
                <a:avLst>
                  <a:gd name="adj" fmla="val 77108"/>
                </a:avLst>
              </a:prstGeom>
              <a:gradFill>
                <a:gsLst>
                  <a:gs pos="17000">
                    <a:schemeClr val="accent1">
                      <a:alpha val="0"/>
                    </a:schemeClr>
                  </a:gs>
                  <a:gs pos="100000">
                    <a:schemeClr val="accent5"/>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a:p>
            </p:txBody>
          </p:sp>
          <p:cxnSp>
            <p:nvCxnSpPr>
              <p:cNvPr id="121" name="直接连接符 120">
                <a:extLst>
                  <a:ext uri="{FF2B5EF4-FFF2-40B4-BE49-F238E27FC236}">
                    <a16:creationId xmlns:a16="http://schemas.microsoft.com/office/drawing/2014/main" id="{AEB60927-4372-3807-002E-98D5A81ADA72}"/>
                  </a:ext>
                </a:extLst>
              </p:cNvPr>
              <p:cNvCxnSpPr>
                <a:cxnSpLocks/>
              </p:cNvCxnSpPr>
              <p:nvPr/>
            </p:nvCxnSpPr>
            <p:spPr>
              <a:xfrm flipH="1" flipV="1">
                <a:off x="4167265" y="2501724"/>
                <a:ext cx="545261" cy="0"/>
              </a:xfrm>
              <a:prstGeom prst="line">
                <a:avLst/>
              </a:prstGeom>
              <a:ln w="12700">
                <a:gradFill>
                  <a:gsLst>
                    <a:gs pos="0">
                      <a:schemeClr val="accent5"/>
                    </a:gs>
                    <a:gs pos="83000">
                      <a:schemeClr val="accent1">
                        <a:alpha val="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122" name="直接连接符 121">
                <a:extLst>
                  <a:ext uri="{FF2B5EF4-FFF2-40B4-BE49-F238E27FC236}">
                    <a16:creationId xmlns:a16="http://schemas.microsoft.com/office/drawing/2014/main" id="{91B75BC8-AC4C-AB36-1CE7-3A877794477D}"/>
                  </a:ext>
                </a:extLst>
              </p:cNvPr>
              <p:cNvCxnSpPr>
                <a:cxnSpLocks/>
              </p:cNvCxnSpPr>
              <p:nvPr/>
            </p:nvCxnSpPr>
            <p:spPr>
              <a:xfrm flipH="1" flipV="1">
                <a:off x="3882320" y="2426494"/>
                <a:ext cx="545261" cy="0"/>
              </a:xfrm>
              <a:prstGeom prst="line">
                <a:avLst/>
              </a:prstGeom>
              <a:ln w="12700">
                <a:gradFill>
                  <a:gsLst>
                    <a:gs pos="0">
                      <a:schemeClr val="accent5"/>
                    </a:gs>
                    <a:gs pos="83000">
                      <a:schemeClr val="accent1">
                        <a:alpha val="0"/>
                      </a:schemeClr>
                    </a:gs>
                  </a:gsLst>
                  <a:lin ang="0" scaled="0"/>
                </a:gradFill>
              </a:ln>
            </p:spPr>
            <p:style>
              <a:lnRef idx="1">
                <a:schemeClr val="accent1"/>
              </a:lnRef>
              <a:fillRef idx="0">
                <a:schemeClr val="accent1"/>
              </a:fillRef>
              <a:effectRef idx="0">
                <a:schemeClr val="accent1"/>
              </a:effectRef>
              <a:fontRef idx="minor">
                <a:schemeClr val="tx1"/>
              </a:fontRef>
            </p:style>
          </p:cxnSp>
          <p:sp>
            <p:nvSpPr>
              <p:cNvPr id="123" name="任意多边形: 形状 122">
                <a:extLst>
                  <a:ext uri="{FF2B5EF4-FFF2-40B4-BE49-F238E27FC236}">
                    <a16:creationId xmlns:a16="http://schemas.microsoft.com/office/drawing/2014/main" id="{B2475BA5-3958-3A79-CABA-0652EF0C8389}"/>
                  </a:ext>
                </a:extLst>
              </p:cNvPr>
              <p:cNvSpPr/>
              <p:nvPr/>
            </p:nvSpPr>
            <p:spPr>
              <a:xfrm>
                <a:off x="2414504" y="2093476"/>
                <a:ext cx="2209931" cy="171319"/>
              </a:xfrm>
              <a:custGeom>
                <a:avLst/>
                <a:gdLst>
                  <a:gd name="connsiteX0" fmla="*/ 0 w 2222500"/>
                  <a:gd name="connsiteY0" fmla="*/ 0 h 158750"/>
                  <a:gd name="connsiteX1" fmla="*/ 1847850 w 2222500"/>
                  <a:gd name="connsiteY1" fmla="*/ 0 h 158750"/>
                  <a:gd name="connsiteX2" fmla="*/ 2063750 w 2222500"/>
                  <a:gd name="connsiteY2" fmla="*/ 0 h 158750"/>
                  <a:gd name="connsiteX3" fmla="*/ 2222500 w 2222500"/>
                  <a:gd name="connsiteY3" fmla="*/ 158750 h 158750"/>
                  <a:gd name="connsiteX0" fmla="*/ 0 w 2213073"/>
                  <a:gd name="connsiteY0" fmla="*/ 0 h 165034"/>
                  <a:gd name="connsiteX1" fmla="*/ 1847850 w 2213073"/>
                  <a:gd name="connsiteY1" fmla="*/ 0 h 165034"/>
                  <a:gd name="connsiteX2" fmla="*/ 2063750 w 2213073"/>
                  <a:gd name="connsiteY2" fmla="*/ 0 h 165034"/>
                  <a:gd name="connsiteX3" fmla="*/ 2213073 w 2213073"/>
                  <a:gd name="connsiteY3" fmla="*/ 165034 h 165034"/>
                  <a:gd name="connsiteX0" fmla="*/ 0 w 2209931"/>
                  <a:gd name="connsiteY0" fmla="*/ 0 h 171319"/>
                  <a:gd name="connsiteX1" fmla="*/ 1847850 w 2209931"/>
                  <a:gd name="connsiteY1" fmla="*/ 0 h 171319"/>
                  <a:gd name="connsiteX2" fmla="*/ 2063750 w 2209931"/>
                  <a:gd name="connsiteY2" fmla="*/ 0 h 171319"/>
                  <a:gd name="connsiteX3" fmla="*/ 2209931 w 2209931"/>
                  <a:gd name="connsiteY3" fmla="*/ 171319 h 171319"/>
                </a:gdLst>
                <a:ahLst/>
                <a:cxnLst>
                  <a:cxn ang="0">
                    <a:pos x="connsiteX0" y="connsiteY0"/>
                  </a:cxn>
                  <a:cxn ang="0">
                    <a:pos x="connsiteX1" y="connsiteY1"/>
                  </a:cxn>
                  <a:cxn ang="0">
                    <a:pos x="connsiteX2" y="connsiteY2"/>
                  </a:cxn>
                  <a:cxn ang="0">
                    <a:pos x="connsiteX3" y="connsiteY3"/>
                  </a:cxn>
                </a:cxnLst>
                <a:rect l="l" t="t" r="r" b="b"/>
                <a:pathLst>
                  <a:path w="2209931" h="171319">
                    <a:moveTo>
                      <a:pt x="0" y="0"/>
                    </a:moveTo>
                    <a:lnTo>
                      <a:pt x="1847850" y="0"/>
                    </a:lnTo>
                    <a:lnTo>
                      <a:pt x="2063750" y="0"/>
                    </a:lnTo>
                    <a:cubicBezTo>
                      <a:pt x="2116667" y="52917"/>
                      <a:pt x="2157014" y="118402"/>
                      <a:pt x="2209931" y="171319"/>
                    </a:cubicBezTo>
                  </a:path>
                </a:pathLst>
              </a:custGeom>
              <a:noFill/>
              <a:ln>
                <a:gradFill>
                  <a:gsLst>
                    <a:gs pos="100000">
                      <a:schemeClr val="accent1">
                        <a:alpha val="42000"/>
                      </a:schemeClr>
                    </a:gs>
                    <a:gs pos="0">
                      <a:schemeClr val="accent1">
                        <a:alpha val="0"/>
                      </a:schemeClr>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a:p>
            </p:txBody>
          </p:sp>
        </p:grpSp>
      </p:grpSp>
      <p:sp>
        <p:nvSpPr>
          <p:cNvPr id="128" name="椭圆 127">
            <a:extLst>
              <a:ext uri="{FF2B5EF4-FFF2-40B4-BE49-F238E27FC236}">
                <a16:creationId xmlns:a16="http://schemas.microsoft.com/office/drawing/2014/main" id="{B996B91F-F8D8-A02F-CBC3-A391D9276BE0}"/>
              </a:ext>
            </a:extLst>
          </p:cNvPr>
          <p:cNvSpPr/>
          <p:nvPr userDrawn="1"/>
        </p:nvSpPr>
        <p:spPr>
          <a:xfrm>
            <a:off x="112576" y="5631251"/>
            <a:ext cx="1092473" cy="1092473"/>
          </a:xfrm>
          <a:prstGeom prst="ellipse">
            <a:avLst/>
          </a:prstGeom>
          <a:gradFill flip="none" rotWithShape="1">
            <a:gsLst>
              <a:gs pos="0">
                <a:schemeClr val="accent4"/>
              </a:gs>
              <a:gs pos="49000">
                <a:schemeClr val="accent1">
                  <a:alpha val="40000"/>
                </a:schemeClr>
              </a:gs>
              <a:gs pos="95000">
                <a:schemeClr val="accent1">
                  <a:alpha val="0"/>
                </a:schemeClr>
              </a:gs>
            </a:gsLst>
            <a:lin ang="2700000" scaled="1"/>
            <a:tileRect/>
          </a:gradFill>
          <a:ln>
            <a:no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a:p>
        </p:txBody>
      </p:sp>
      <p:sp>
        <p:nvSpPr>
          <p:cNvPr id="129" name="椭圆 128">
            <a:extLst>
              <a:ext uri="{FF2B5EF4-FFF2-40B4-BE49-F238E27FC236}">
                <a16:creationId xmlns:a16="http://schemas.microsoft.com/office/drawing/2014/main" id="{931761F8-DF73-3D61-F9D5-D10B9C0B89FB}"/>
              </a:ext>
            </a:extLst>
          </p:cNvPr>
          <p:cNvSpPr/>
          <p:nvPr userDrawn="1"/>
        </p:nvSpPr>
        <p:spPr>
          <a:xfrm>
            <a:off x="11231211" y="995554"/>
            <a:ext cx="442687" cy="442687"/>
          </a:xfrm>
          <a:prstGeom prst="ellipse">
            <a:avLst/>
          </a:prstGeom>
          <a:gradFill flip="none" rotWithShape="1">
            <a:gsLst>
              <a:gs pos="0">
                <a:schemeClr val="accent4"/>
              </a:gs>
              <a:gs pos="49000">
                <a:schemeClr val="accent1">
                  <a:alpha val="40000"/>
                </a:schemeClr>
              </a:gs>
              <a:gs pos="95000">
                <a:schemeClr val="accent1">
                  <a:alpha val="0"/>
                </a:schemeClr>
              </a:gs>
            </a:gsLst>
            <a:lin ang="2700000" scaled="1"/>
            <a:tileRect/>
          </a:gradFill>
          <a:ln>
            <a:no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a:p>
        </p:txBody>
      </p:sp>
    </p:spTree>
    <p:extLst>
      <p:ext uri="{BB962C8B-B14F-4D97-AF65-F5344CB8AC3E}">
        <p14:creationId xmlns:p14="http://schemas.microsoft.com/office/powerpoint/2010/main" val="27560992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过渡页">
    <p:spTree>
      <p:nvGrpSpPr>
        <p:cNvPr id="1" name=""/>
        <p:cNvGrpSpPr/>
        <p:nvPr/>
      </p:nvGrpSpPr>
      <p:grpSpPr>
        <a:xfrm>
          <a:off x="0" y="0"/>
          <a:ext cx="0" cy="0"/>
          <a:chOff x="0" y="0"/>
          <a:chExt cx="0" cy="0"/>
        </a:xfrm>
      </p:grpSpPr>
      <p:sp>
        <p:nvSpPr>
          <p:cNvPr id="3" name="任意多边形: 形状 2">
            <a:extLst>
              <a:ext uri="{FF2B5EF4-FFF2-40B4-BE49-F238E27FC236}">
                <a16:creationId xmlns:a16="http://schemas.microsoft.com/office/drawing/2014/main" id="{DF714768-6694-D8C4-64D3-6A167B1289B3}"/>
              </a:ext>
            </a:extLst>
          </p:cNvPr>
          <p:cNvSpPr/>
          <p:nvPr userDrawn="1"/>
        </p:nvSpPr>
        <p:spPr>
          <a:xfrm>
            <a:off x="12017726" y="4924918"/>
            <a:ext cx="174274" cy="535101"/>
          </a:xfrm>
          <a:custGeom>
            <a:avLst/>
            <a:gdLst>
              <a:gd name="connsiteX0" fmla="*/ 174274 w 174274"/>
              <a:gd name="connsiteY0" fmla="*/ 0 h 535101"/>
              <a:gd name="connsiteX1" fmla="*/ 174274 w 174274"/>
              <a:gd name="connsiteY1" fmla="*/ 535101 h 535101"/>
              <a:gd name="connsiteX2" fmla="*/ 129266 w 174274"/>
              <a:gd name="connsiteY2" fmla="*/ 510671 h 535101"/>
              <a:gd name="connsiteX3" fmla="*/ 0 w 174274"/>
              <a:gd name="connsiteY3" fmla="*/ 267550 h 535101"/>
              <a:gd name="connsiteX4" fmla="*/ 129266 w 174274"/>
              <a:gd name="connsiteY4" fmla="*/ 24429 h 5351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274" h="535101">
                <a:moveTo>
                  <a:pt x="174274" y="0"/>
                </a:moveTo>
                <a:lnTo>
                  <a:pt x="174274" y="535101"/>
                </a:lnTo>
                <a:lnTo>
                  <a:pt x="129266" y="510671"/>
                </a:lnTo>
                <a:cubicBezTo>
                  <a:pt x="51276" y="457982"/>
                  <a:pt x="0" y="368755"/>
                  <a:pt x="0" y="267550"/>
                </a:cubicBezTo>
                <a:cubicBezTo>
                  <a:pt x="0" y="166346"/>
                  <a:pt x="51276" y="77118"/>
                  <a:pt x="129266" y="24429"/>
                </a:cubicBezTo>
                <a:close/>
              </a:path>
            </a:pathLst>
          </a:custGeom>
          <a:gradFill flip="none" rotWithShape="1">
            <a:gsLst>
              <a:gs pos="0">
                <a:schemeClr val="accent1">
                  <a:alpha val="90000"/>
                </a:schemeClr>
              </a:gs>
              <a:gs pos="49000">
                <a:schemeClr val="accent1">
                  <a:alpha val="40000"/>
                </a:schemeClr>
              </a:gs>
              <a:gs pos="95000">
                <a:schemeClr val="accent1">
                  <a:alpha val="0"/>
                </a:schemeClr>
              </a:gs>
            </a:gsLst>
            <a:lin ang="2700000" scaled="1"/>
            <a:tileRect/>
          </a:gradFill>
          <a:ln>
            <a:no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 name="任意多边形: 形状 3">
            <a:extLst>
              <a:ext uri="{FF2B5EF4-FFF2-40B4-BE49-F238E27FC236}">
                <a16:creationId xmlns:a16="http://schemas.microsoft.com/office/drawing/2014/main" id="{3014A04E-6786-D5F0-3E0F-6752F40CBAA5}"/>
              </a:ext>
            </a:extLst>
          </p:cNvPr>
          <p:cNvSpPr/>
          <p:nvPr userDrawn="1"/>
        </p:nvSpPr>
        <p:spPr>
          <a:xfrm>
            <a:off x="-88898" y="1212862"/>
            <a:ext cx="443480" cy="901383"/>
          </a:xfrm>
          <a:custGeom>
            <a:avLst/>
            <a:gdLst>
              <a:gd name="connsiteX0" fmla="*/ 0 w 278793"/>
              <a:gd name="connsiteY0" fmla="*/ 0 h 557584"/>
              <a:gd name="connsiteX1" fmla="*/ 278793 w 278793"/>
              <a:gd name="connsiteY1" fmla="*/ 278792 h 557584"/>
              <a:gd name="connsiteX2" fmla="*/ 0 w 278793"/>
              <a:gd name="connsiteY2" fmla="*/ 557584 h 557584"/>
            </a:gdLst>
            <a:ahLst/>
            <a:cxnLst>
              <a:cxn ang="0">
                <a:pos x="connsiteX0" y="connsiteY0"/>
              </a:cxn>
              <a:cxn ang="0">
                <a:pos x="connsiteX1" y="connsiteY1"/>
              </a:cxn>
              <a:cxn ang="0">
                <a:pos x="connsiteX2" y="connsiteY2"/>
              </a:cxn>
            </a:cxnLst>
            <a:rect l="l" t="t" r="r" b="b"/>
            <a:pathLst>
              <a:path w="278793" h="557584">
                <a:moveTo>
                  <a:pt x="0" y="0"/>
                </a:moveTo>
                <a:cubicBezTo>
                  <a:pt x="153973" y="0"/>
                  <a:pt x="278793" y="124819"/>
                  <a:pt x="278793" y="278792"/>
                </a:cubicBezTo>
                <a:cubicBezTo>
                  <a:pt x="278793" y="432765"/>
                  <a:pt x="153973" y="557584"/>
                  <a:pt x="0" y="557584"/>
                </a:cubicBezTo>
                <a:close/>
              </a:path>
            </a:pathLst>
          </a:custGeom>
          <a:gradFill flip="none" rotWithShape="1">
            <a:gsLst>
              <a:gs pos="0">
                <a:schemeClr val="accent1">
                  <a:alpha val="55000"/>
                </a:schemeClr>
              </a:gs>
              <a:gs pos="100000">
                <a:schemeClr val="accent1">
                  <a:alpha val="0"/>
                </a:schemeClr>
              </a:gs>
            </a:gsLst>
            <a:lin ang="2700000" scaled="1"/>
            <a:tileRect/>
          </a:gradFill>
          <a:ln>
            <a:no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 name="椭圆 4">
            <a:extLst>
              <a:ext uri="{FF2B5EF4-FFF2-40B4-BE49-F238E27FC236}">
                <a16:creationId xmlns:a16="http://schemas.microsoft.com/office/drawing/2014/main" id="{71E2A14F-5B50-946C-4A14-1E70655BD92E}"/>
              </a:ext>
            </a:extLst>
          </p:cNvPr>
          <p:cNvSpPr/>
          <p:nvPr userDrawn="1"/>
        </p:nvSpPr>
        <p:spPr>
          <a:xfrm>
            <a:off x="527601" y="5903876"/>
            <a:ext cx="403372" cy="403372"/>
          </a:xfrm>
          <a:prstGeom prst="ellipse">
            <a:avLst/>
          </a:prstGeom>
          <a:gradFill flip="none" rotWithShape="1">
            <a:gsLst>
              <a:gs pos="0">
                <a:schemeClr val="accent1">
                  <a:alpha val="90000"/>
                </a:schemeClr>
              </a:gs>
              <a:gs pos="49000">
                <a:schemeClr val="accent1">
                  <a:alpha val="40000"/>
                </a:schemeClr>
              </a:gs>
              <a:gs pos="95000">
                <a:schemeClr val="accent1">
                  <a:alpha val="0"/>
                </a:schemeClr>
              </a:gs>
            </a:gsLst>
            <a:lin ang="2700000" scaled="1"/>
            <a:tileRect/>
          </a:gradFill>
          <a:ln>
            <a:no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a:extLst>
              <a:ext uri="{FF2B5EF4-FFF2-40B4-BE49-F238E27FC236}">
                <a16:creationId xmlns:a16="http://schemas.microsoft.com/office/drawing/2014/main" id="{6826CB14-8B12-E951-16D5-85B2D3B1ADDD}"/>
              </a:ext>
            </a:extLst>
          </p:cNvPr>
          <p:cNvSpPr/>
          <p:nvPr userDrawn="1"/>
        </p:nvSpPr>
        <p:spPr>
          <a:xfrm>
            <a:off x="10940340" y="574594"/>
            <a:ext cx="1077386" cy="1077386"/>
          </a:xfrm>
          <a:prstGeom prst="ellipse">
            <a:avLst/>
          </a:prstGeom>
          <a:gradFill flip="none" rotWithShape="1">
            <a:gsLst>
              <a:gs pos="0">
                <a:schemeClr val="accent4"/>
              </a:gs>
              <a:gs pos="49000">
                <a:schemeClr val="accent1">
                  <a:alpha val="40000"/>
                </a:schemeClr>
              </a:gs>
              <a:gs pos="95000">
                <a:schemeClr val="accent1">
                  <a:alpha val="0"/>
                </a:schemeClr>
              </a:gs>
            </a:gsLst>
            <a:lin ang="2700000" scaled="1"/>
            <a:tileRect/>
          </a:gradFill>
          <a:ln>
            <a:no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0892349D-CDE7-0E9F-9473-D6925C7575AC}"/>
              </a:ext>
            </a:extLst>
          </p:cNvPr>
          <p:cNvSpPr txBox="1"/>
          <p:nvPr userDrawn="1"/>
        </p:nvSpPr>
        <p:spPr>
          <a:xfrm>
            <a:off x="9773344" y="6095868"/>
            <a:ext cx="1869522" cy="180394"/>
          </a:xfrm>
          <a:prstGeom prst="rect">
            <a:avLst/>
          </a:prstGeom>
          <a:noFill/>
          <a:ln>
            <a:noFill/>
          </a:ln>
        </p:spPr>
        <p:txBody>
          <a:bodyPr wrap="square" lIns="0" tIns="0" rIns="0" bIns="0" anchor="ctr" anchorCtr="0">
            <a:noAutofit/>
          </a:bodyPr>
          <a:lstStyle/>
          <a:p>
            <a:pPr marL="0" marR="0" lvl="0" indent="0" algn="r" defTabSz="913765" rtl="0" eaLnBrk="1" fontAlgn="auto" latinLnBrk="0" hangingPunct="1">
              <a:lnSpc>
                <a:spcPct val="100000"/>
              </a:lnSpc>
              <a:spcBef>
                <a:spcPts val="0"/>
              </a:spcBef>
              <a:spcAft>
                <a:spcPts val="0"/>
              </a:spcAft>
              <a:buClrTx/>
              <a:buSzPct val="25000"/>
              <a:buFontTx/>
              <a:buNone/>
              <a:defRPr/>
            </a:pPr>
            <a:r>
              <a:rPr lang="en-US" sz="1050" b="1" dirty="0">
                <a:gradFill flip="none" rotWithShape="1">
                  <a:gsLst>
                    <a:gs pos="44000">
                      <a:schemeClr val="accent1"/>
                    </a:gs>
                    <a:gs pos="86000">
                      <a:schemeClr val="accent4">
                        <a:alpha val="40000"/>
                      </a:schemeClr>
                    </a:gs>
                  </a:gsLst>
                  <a:lin ang="5400000" scaled="1"/>
                  <a:tileRect/>
                </a:gradFill>
                <a:cs typeface="阿里巴巴普惠体 Medium" panose="00020600040101010101" pitchFamily="18" charset="-122"/>
              </a:rPr>
              <a:t>THSIS DEFENSE TEMPLATE</a:t>
            </a:r>
            <a:endParaRPr kumimoji="0" lang="en-US" sz="1050" b="1" i="0" u="none" strike="noStrike" kern="1200" cap="none" spc="0" normalizeH="0" baseline="0" noProof="0" dirty="0">
              <a:ln>
                <a:noFill/>
              </a:ln>
              <a:gradFill flip="none" rotWithShape="1">
                <a:gsLst>
                  <a:gs pos="44000">
                    <a:schemeClr val="accent1"/>
                  </a:gs>
                  <a:gs pos="86000">
                    <a:schemeClr val="accent4">
                      <a:alpha val="40000"/>
                    </a:schemeClr>
                  </a:gs>
                </a:gsLst>
                <a:lin ang="5400000" scaled="1"/>
                <a:tileRect/>
              </a:gradFill>
              <a:effectLst/>
              <a:uLnTx/>
              <a:uFillTx/>
              <a:cs typeface="阿里巴巴普惠体 Medium" panose="00020600040101010101" pitchFamily="18" charset="-122"/>
            </a:endParaRPr>
          </a:p>
        </p:txBody>
      </p:sp>
      <p:sp>
        <p:nvSpPr>
          <p:cNvPr id="8" name="文本框 7">
            <a:extLst>
              <a:ext uri="{FF2B5EF4-FFF2-40B4-BE49-F238E27FC236}">
                <a16:creationId xmlns:a16="http://schemas.microsoft.com/office/drawing/2014/main" id="{D82226B8-9BEB-2F1B-E34A-D1C3816D7D0B}"/>
              </a:ext>
            </a:extLst>
          </p:cNvPr>
          <p:cNvSpPr txBox="1"/>
          <p:nvPr userDrawn="1"/>
        </p:nvSpPr>
        <p:spPr>
          <a:xfrm>
            <a:off x="10539046" y="5919176"/>
            <a:ext cx="1103820" cy="180394"/>
          </a:xfrm>
          <a:prstGeom prst="rect">
            <a:avLst/>
          </a:prstGeom>
          <a:noFill/>
          <a:ln>
            <a:noFill/>
          </a:ln>
        </p:spPr>
        <p:txBody>
          <a:bodyPr wrap="square" lIns="0" tIns="0" rIns="0" bIns="0" anchor="ctr" anchorCtr="0">
            <a:noAutofit/>
          </a:bodyPr>
          <a:lstStyle/>
          <a:p>
            <a:pPr marL="0" marR="0" lvl="0" indent="0" algn="r" defTabSz="913765" rtl="0" eaLnBrk="1" fontAlgn="auto" latinLnBrk="0" hangingPunct="1">
              <a:lnSpc>
                <a:spcPct val="100000"/>
              </a:lnSpc>
              <a:spcBef>
                <a:spcPts val="0"/>
              </a:spcBef>
              <a:spcAft>
                <a:spcPts val="0"/>
              </a:spcAft>
              <a:buClrTx/>
              <a:buSzPct val="25000"/>
              <a:buFontTx/>
              <a:buNone/>
              <a:defRPr/>
            </a:pPr>
            <a:r>
              <a:rPr kumimoji="0" lang="zh-CN" altLang="en-US" sz="1050" b="1" i="0" u="none" strike="noStrike" kern="1200" cap="none" spc="0" normalizeH="0" baseline="0" noProof="0" dirty="0">
                <a:ln>
                  <a:noFill/>
                </a:ln>
                <a:gradFill flip="none" rotWithShape="1">
                  <a:gsLst>
                    <a:gs pos="44000">
                      <a:schemeClr val="accent1"/>
                    </a:gs>
                    <a:gs pos="86000">
                      <a:schemeClr val="accent4">
                        <a:alpha val="40000"/>
                      </a:schemeClr>
                    </a:gs>
                  </a:gsLst>
                  <a:lin ang="5400000" scaled="1"/>
                  <a:tileRect/>
                </a:gradFill>
                <a:effectLst/>
                <a:uLnTx/>
                <a:uFillTx/>
                <a:cs typeface="阿里巴巴普惠体 Medium" panose="00020600040101010101" pitchFamily="18" charset="-122"/>
              </a:rPr>
              <a:t>论文答辩模板</a:t>
            </a:r>
            <a:endParaRPr kumimoji="0" lang="en-US" sz="1050" b="1" i="0" u="none" strike="noStrike" kern="1200" cap="none" spc="0" normalizeH="0" baseline="0" noProof="0" dirty="0">
              <a:ln>
                <a:noFill/>
              </a:ln>
              <a:gradFill flip="none" rotWithShape="1">
                <a:gsLst>
                  <a:gs pos="44000">
                    <a:schemeClr val="accent1"/>
                  </a:gs>
                  <a:gs pos="86000">
                    <a:schemeClr val="accent4">
                      <a:alpha val="40000"/>
                    </a:schemeClr>
                  </a:gs>
                </a:gsLst>
                <a:lin ang="5400000" scaled="1"/>
                <a:tileRect/>
              </a:gradFill>
              <a:effectLst/>
              <a:uLnTx/>
              <a:uFillTx/>
              <a:cs typeface="阿里巴巴普惠体 Medium" panose="00020600040101010101" pitchFamily="18" charset="-122"/>
            </a:endParaRPr>
          </a:p>
        </p:txBody>
      </p:sp>
      <p:grpSp>
        <p:nvGrpSpPr>
          <p:cNvPr id="9" name="组合 8">
            <a:extLst>
              <a:ext uri="{FF2B5EF4-FFF2-40B4-BE49-F238E27FC236}">
                <a16:creationId xmlns:a16="http://schemas.microsoft.com/office/drawing/2014/main" id="{B3321F7B-EFDF-9F9D-B61C-BF35A0DC50A4}"/>
              </a:ext>
            </a:extLst>
          </p:cNvPr>
          <p:cNvGrpSpPr/>
          <p:nvPr userDrawn="1"/>
        </p:nvGrpSpPr>
        <p:grpSpPr>
          <a:xfrm>
            <a:off x="954915" y="1548829"/>
            <a:ext cx="10330285" cy="4266701"/>
            <a:chOff x="1383506" y="1179856"/>
            <a:chExt cx="10330285" cy="4266701"/>
          </a:xfrm>
        </p:grpSpPr>
        <p:grpSp>
          <p:nvGrpSpPr>
            <p:cNvPr id="10" name="组合 9">
              <a:extLst>
                <a:ext uri="{FF2B5EF4-FFF2-40B4-BE49-F238E27FC236}">
                  <a16:creationId xmlns:a16="http://schemas.microsoft.com/office/drawing/2014/main" id="{ADDF487D-9CB9-AEE2-DA3A-7AFE4D5296F5}"/>
                </a:ext>
              </a:extLst>
            </p:cNvPr>
            <p:cNvGrpSpPr/>
            <p:nvPr/>
          </p:nvGrpSpPr>
          <p:grpSpPr>
            <a:xfrm>
              <a:off x="1383506" y="1179856"/>
              <a:ext cx="5165883" cy="4266701"/>
              <a:chOff x="-18081" y="-53088"/>
              <a:chExt cx="12098773" cy="6937289"/>
            </a:xfrm>
          </p:grpSpPr>
          <p:cxnSp>
            <p:nvCxnSpPr>
              <p:cNvPr id="38" name="直接连接符 37">
                <a:extLst>
                  <a:ext uri="{FF2B5EF4-FFF2-40B4-BE49-F238E27FC236}">
                    <a16:creationId xmlns:a16="http://schemas.microsoft.com/office/drawing/2014/main" id="{2FCECB58-F9D8-41EE-BCF7-80E0C5911578}"/>
                  </a:ext>
                </a:extLst>
              </p:cNvPr>
              <p:cNvCxnSpPr>
                <a:cxnSpLocks/>
              </p:cNvCxnSpPr>
              <p:nvPr/>
            </p:nvCxnSpPr>
            <p:spPr>
              <a:xfrm>
                <a:off x="12055111" y="-26373"/>
                <a:ext cx="0" cy="6910574"/>
              </a:xfrm>
              <a:prstGeom prst="line">
                <a:avLst/>
              </a:prstGeom>
              <a:ln>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grpSp>
            <p:nvGrpSpPr>
              <p:cNvPr id="39" name="组合 38">
                <a:extLst>
                  <a:ext uri="{FF2B5EF4-FFF2-40B4-BE49-F238E27FC236}">
                    <a16:creationId xmlns:a16="http://schemas.microsoft.com/office/drawing/2014/main" id="{0AC5992F-528B-267A-7BF0-77C23A3E93F6}"/>
                  </a:ext>
                </a:extLst>
              </p:cNvPr>
              <p:cNvGrpSpPr/>
              <p:nvPr/>
            </p:nvGrpSpPr>
            <p:grpSpPr>
              <a:xfrm>
                <a:off x="-18081" y="-53088"/>
                <a:ext cx="12098773" cy="6937289"/>
                <a:chOff x="-18081" y="-53088"/>
                <a:chExt cx="12098773" cy="6937289"/>
              </a:xfrm>
            </p:grpSpPr>
            <p:cxnSp>
              <p:nvCxnSpPr>
                <p:cNvPr id="40" name="直接连接符 39">
                  <a:extLst>
                    <a:ext uri="{FF2B5EF4-FFF2-40B4-BE49-F238E27FC236}">
                      <a16:creationId xmlns:a16="http://schemas.microsoft.com/office/drawing/2014/main" id="{E707A586-1F40-3B26-B044-8FF4F51A9F3B}"/>
                    </a:ext>
                  </a:extLst>
                </p:cNvPr>
                <p:cNvCxnSpPr>
                  <a:cxnSpLocks/>
                </p:cNvCxnSpPr>
                <p:nvPr/>
              </p:nvCxnSpPr>
              <p:spPr>
                <a:xfrm>
                  <a:off x="-15308" y="715226"/>
                  <a:ext cx="12096000" cy="0"/>
                </a:xfrm>
                <a:prstGeom prst="line">
                  <a:avLst/>
                </a:prstGeom>
                <a:ln>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id="{604371A4-0A8F-4B87-B6A2-2A871BECFF96}"/>
                    </a:ext>
                  </a:extLst>
                </p:cNvPr>
                <p:cNvCxnSpPr>
                  <a:cxnSpLocks/>
                </p:cNvCxnSpPr>
                <p:nvPr/>
              </p:nvCxnSpPr>
              <p:spPr>
                <a:xfrm>
                  <a:off x="-15308" y="1483540"/>
                  <a:ext cx="12096000" cy="0"/>
                </a:xfrm>
                <a:prstGeom prst="line">
                  <a:avLst/>
                </a:prstGeom>
                <a:ln>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id="{58AC9F93-1D5A-7062-CFE0-F7BA50446B5D}"/>
                    </a:ext>
                  </a:extLst>
                </p:cNvPr>
                <p:cNvCxnSpPr>
                  <a:cxnSpLocks/>
                </p:cNvCxnSpPr>
                <p:nvPr/>
              </p:nvCxnSpPr>
              <p:spPr>
                <a:xfrm>
                  <a:off x="-15308" y="2251854"/>
                  <a:ext cx="12096000" cy="0"/>
                </a:xfrm>
                <a:prstGeom prst="line">
                  <a:avLst/>
                </a:prstGeom>
                <a:ln>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42">
                  <a:extLst>
                    <a:ext uri="{FF2B5EF4-FFF2-40B4-BE49-F238E27FC236}">
                      <a16:creationId xmlns:a16="http://schemas.microsoft.com/office/drawing/2014/main" id="{BBF0C387-0A88-4943-AE3E-7851D8F48A22}"/>
                    </a:ext>
                  </a:extLst>
                </p:cNvPr>
                <p:cNvCxnSpPr>
                  <a:cxnSpLocks/>
                </p:cNvCxnSpPr>
                <p:nvPr/>
              </p:nvCxnSpPr>
              <p:spPr>
                <a:xfrm>
                  <a:off x="-15308" y="3020168"/>
                  <a:ext cx="12096000" cy="0"/>
                </a:xfrm>
                <a:prstGeom prst="line">
                  <a:avLst/>
                </a:prstGeom>
                <a:ln>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a16="http://schemas.microsoft.com/office/drawing/2014/main" id="{63104A1F-019E-EE4D-FEE9-2B676B0EBF00}"/>
                    </a:ext>
                  </a:extLst>
                </p:cNvPr>
                <p:cNvCxnSpPr>
                  <a:cxnSpLocks/>
                </p:cNvCxnSpPr>
                <p:nvPr/>
              </p:nvCxnSpPr>
              <p:spPr>
                <a:xfrm>
                  <a:off x="-15308" y="3788482"/>
                  <a:ext cx="12096000" cy="0"/>
                </a:xfrm>
                <a:prstGeom prst="line">
                  <a:avLst/>
                </a:prstGeom>
                <a:ln>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a16="http://schemas.microsoft.com/office/drawing/2014/main" id="{FE0943D5-8B74-6A5F-CCF3-504D7E9DA874}"/>
                    </a:ext>
                  </a:extLst>
                </p:cNvPr>
                <p:cNvCxnSpPr>
                  <a:cxnSpLocks/>
                </p:cNvCxnSpPr>
                <p:nvPr/>
              </p:nvCxnSpPr>
              <p:spPr>
                <a:xfrm>
                  <a:off x="-15308" y="4556796"/>
                  <a:ext cx="12096000" cy="0"/>
                </a:xfrm>
                <a:prstGeom prst="line">
                  <a:avLst/>
                </a:prstGeom>
                <a:ln>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 45">
                  <a:extLst>
                    <a:ext uri="{FF2B5EF4-FFF2-40B4-BE49-F238E27FC236}">
                      <a16:creationId xmlns:a16="http://schemas.microsoft.com/office/drawing/2014/main" id="{C07C8FD3-3352-1127-1651-D1DE07BB2C82}"/>
                    </a:ext>
                  </a:extLst>
                </p:cNvPr>
                <p:cNvCxnSpPr>
                  <a:cxnSpLocks/>
                </p:cNvCxnSpPr>
                <p:nvPr/>
              </p:nvCxnSpPr>
              <p:spPr>
                <a:xfrm>
                  <a:off x="-15308" y="5325110"/>
                  <a:ext cx="12096000" cy="0"/>
                </a:xfrm>
                <a:prstGeom prst="line">
                  <a:avLst/>
                </a:prstGeom>
                <a:ln>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id="{924C9929-364C-05F4-5850-AA1966908553}"/>
                    </a:ext>
                  </a:extLst>
                </p:cNvPr>
                <p:cNvCxnSpPr>
                  <a:cxnSpLocks/>
                </p:cNvCxnSpPr>
                <p:nvPr/>
              </p:nvCxnSpPr>
              <p:spPr>
                <a:xfrm>
                  <a:off x="-15308" y="6093424"/>
                  <a:ext cx="12096000" cy="0"/>
                </a:xfrm>
                <a:prstGeom prst="line">
                  <a:avLst/>
                </a:prstGeom>
                <a:ln>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id="{C170DFDB-A502-15E8-E99E-8E0A26A9B535}"/>
                    </a:ext>
                  </a:extLst>
                </p:cNvPr>
                <p:cNvCxnSpPr>
                  <a:cxnSpLocks/>
                </p:cNvCxnSpPr>
                <p:nvPr/>
              </p:nvCxnSpPr>
              <p:spPr>
                <a:xfrm>
                  <a:off x="844290" y="-26373"/>
                  <a:ext cx="0" cy="6910574"/>
                </a:xfrm>
                <a:prstGeom prst="line">
                  <a:avLst/>
                </a:prstGeom>
                <a:ln>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id="{960A129C-A57A-BC1B-C8FD-2B1D10E40DE7}"/>
                    </a:ext>
                  </a:extLst>
                </p:cNvPr>
                <p:cNvCxnSpPr>
                  <a:cxnSpLocks/>
                </p:cNvCxnSpPr>
                <p:nvPr/>
              </p:nvCxnSpPr>
              <p:spPr>
                <a:xfrm>
                  <a:off x="1706661" y="-26373"/>
                  <a:ext cx="0" cy="6910574"/>
                </a:xfrm>
                <a:prstGeom prst="line">
                  <a:avLst/>
                </a:prstGeom>
                <a:ln>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50" name="直接连接符 49">
                  <a:extLst>
                    <a:ext uri="{FF2B5EF4-FFF2-40B4-BE49-F238E27FC236}">
                      <a16:creationId xmlns:a16="http://schemas.microsoft.com/office/drawing/2014/main" id="{2A4E85E3-6A35-C34B-8D23-457E0E87FE6C}"/>
                    </a:ext>
                  </a:extLst>
                </p:cNvPr>
                <p:cNvCxnSpPr>
                  <a:cxnSpLocks/>
                </p:cNvCxnSpPr>
                <p:nvPr/>
              </p:nvCxnSpPr>
              <p:spPr>
                <a:xfrm>
                  <a:off x="2569032" y="-26373"/>
                  <a:ext cx="0" cy="6910574"/>
                </a:xfrm>
                <a:prstGeom prst="line">
                  <a:avLst/>
                </a:prstGeom>
                <a:ln>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A9D529D7-2AE2-3D47-0865-615F9ED3117C}"/>
                    </a:ext>
                  </a:extLst>
                </p:cNvPr>
                <p:cNvCxnSpPr>
                  <a:cxnSpLocks/>
                </p:cNvCxnSpPr>
                <p:nvPr/>
              </p:nvCxnSpPr>
              <p:spPr>
                <a:xfrm>
                  <a:off x="3431403" y="-26373"/>
                  <a:ext cx="0" cy="6910574"/>
                </a:xfrm>
                <a:prstGeom prst="line">
                  <a:avLst/>
                </a:prstGeom>
                <a:ln>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52" name="直接连接符 51">
                  <a:extLst>
                    <a:ext uri="{FF2B5EF4-FFF2-40B4-BE49-F238E27FC236}">
                      <a16:creationId xmlns:a16="http://schemas.microsoft.com/office/drawing/2014/main" id="{DAB9596C-990E-800C-BBF1-C40463F4BCD4}"/>
                    </a:ext>
                  </a:extLst>
                </p:cNvPr>
                <p:cNvCxnSpPr>
                  <a:cxnSpLocks/>
                </p:cNvCxnSpPr>
                <p:nvPr/>
              </p:nvCxnSpPr>
              <p:spPr>
                <a:xfrm>
                  <a:off x="4293774" y="-26373"/>
                  <a:ext cx="0" cy="6910574"/>
                </a:xfrm>
                <a:prstGeom prst="line">
                  <a:avLst/>
                </a:prstGeom>
                <a:ln>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id="{60E144AC-7414-7238-F0B1-A24C8612B3FB}"/>
                    </a:ext>
                  </a:extLst>
                </p:cNvPr>
                <p:cNvCxnSpPr>
                  <a:cxnSpLocks/>
                </p:cNvCxnSpPr>
                <p:nvPr/>
              </p:nvCxnSpPr>
              <p:spPr>
                <a:xfrm>
                  <a:off x="5156145" y="-26373"/>
                  <a:ext cx="0" cy="6910574"/>
                </a:xfrm>
                <a:prstGeom prst="line">
                  <a:avLst/>
                </a:prstGeom>
                <a:ln>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54" name="直接连接符 53">
                  <a:extLst>
                    <a:ext uri="{FF2B5EF4-FFF2-40B4-BE49-F238E27FC236}">
                      <a16:creationId xmlns:a16="http://schemas.microsoft.com/office/drawing/2014/main" id="{D5D4F830-2E63-D3D8-977D-C285F6842CC0}"/>
                    </a:ext>
                  </a:extLst>
                </p:cNvPr>
                <p:cNvCxnSpPr>
                  <a:cxnSpLocks/>
                </p:cNvCxnSpPr>
                <p:nvPr/>
              </p:nvCxnSpPr>
              <p:spPr>
                <a:xfrm>
                  <a:off x="6018516" y="-26373"/>
                  <a:ext cx="0" cy="6910574"/>
                </a:xfrm>
                <a:prstGeom prst="line">
                  <a:avLst/>
                </a:prstGeom>
                <a:ln>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55" name="直接连接符 54">
                  <a:extLst>
                    <a:ext uri="{FF2B5EF4-FFF2-40B4-BE49-F238E27FC236}">
                      <a16:creationId xmlns:a16="http://schemas.microsoft.com/office/drawing/2014/main" id="{AA17846B-DF00-6F02-C3B5-883911292A36}"/>
                    </a:ext>
                  </a:extLst>
                </p:cNvPr>
                <p:cNvCxnSpPr>
                  <a:cxnSpLocks/>
                </p:cNvCxnSpPr>
                <p:nvPr/>
              </p:nvCxnSpPr>
              <p:spPr>
                <a:xfrm>
                  <a:off x="6880887" y="-26373"/>
                  <a:ext cx="0" cy="6910574"/>
                </a:xfrm>
                <a:prstGeom prst="line">
                  <a:avLst/>
                </a:prstGeom>
                <a:ln>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56" name="直接连接符 55">
                  <a:extLst>
                    <a:ext uri="{FF2B5EF4-FFF2-40B4-BE49-F238E27FC236}">
                      <a16:creationId xmlns:a16="http://schemas.microsoft.com/office/drawing/2014/main" id="{DE44CAF2-0D4D-4C89-ABA3-35A4CCFCCEA0}"/>
                    </a:ext>
                  </a:extLst>
                </p:cNvPr>
                <p:cNvCxnSpPr>
                  <a:cxnSpLocks/>
                </p:cNvCxnSpPr>
                <p:nvPr/>
              </p:nvCxnSpPr>
              <p:spPr>
                <a:xfrm>
                  <a:off x="7743258" y="-26373"/>
                  <a:ext cx="0" cy="6910574"/>
                </a:xfrm>
                <a:prstGeom prst="line">
                  <a:avLst/>
                </a:prstGeom>
                <a:ln>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57" name="直接连接符 56">
                  <a:extLst>
                    <a:ext uri="{FF2B5EF4-FFF2-40B4-BE49-F238E27FC236}">
                      <a16:creationId xmlns:a16="http://schemas.microsoft.com/office/drawing/2014/main" id="{4D54AF8C-5986-9C3B-8B4C-8D982AC82D73}"/>
                    </a:ext>
                  </a:extLst>
                </p:cNvPr>
                <p:cNvCxnSpPr>
                  <a:cxnSpLocks/>
                </p:cNvCxnSpPr>
                <p:nvPr/>
              </p:nvCxnSpPr>
              <p:spPr>
                <a:xfrm>
                  <a:off x="8605629" y="-26373"/>
                  <a:ext cx="0" cy="6910574"/>
                </a:xfrm>
                <a:prstGeom prst="line">
                  <a:avLst/>
                </a:prstGeom>
                <a:ln>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58" name="直接连接符 57">
                  <a:extLst>
                    <a:ext uri="{FF2B5EF4-FFF2-40B4-BE49-F238E27FC236}">
                      <a16:creationId xmlns:a16="http://schemas.microsoft.com/office/drawing/2014/main" id="{E047F1B8-541E-F956-7B15-775B2B71E9F7}"/>
                    </a:ext>
                  </a:extLst>
                </p:cNvPr>
                <p:cNvCxnSpPr>
                  <a:cxnSpLocks/>
                </p:cNvCxnSpPr>
                <p:nvPr/>
              </p:nvCxnSpPr>
              <p:spPr>
                <a:xfrm>
                  <a:off x="9468000" y="-26373"/>
                  <a:ext cx="0" cy="6910574"/>
                </a:xfrm>
                <a:prstGeom prst="line">
                  <a:avLst/>
                </a:prstGeom>
                <a:ln>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59" name="直接连接符 58">
                  <a:extLst>
                    <a:ext uri="{FF2B5EF4-FFF2-40B4-BE49-F238E27FC236}">
                      <a16:creationId xmlns:a16="http://schemas.microsoft.com/office/drawing/2014/main" id="{DADB3993-2FA2-C79A-FB45-55F330E0A351}"/>
                    </a:ext>
                  </a:extLst>
                </p:cNvPr>
                <p:cNvCxnSpPr>
                  <a:cxnSpLocks/>
                </p:cNvCxnSpPr>
                <p:nvPr/>
              </p:nvCxnSpPr>
              <p:spPr>
                <a:xfrm>
                  <a:off x="10330371" y="-26373"/>
                  <a:ext cx="0" cy="6910574"/>
                </a:xfrm>
                <a:prstGeom prst="line">
                  <a:avLst/>
                </a:prstGeom>
                <a:ln>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60" name="直接连接符 59">
                  <a:extLst>
                    <a:ext uri="{FF2B5EF4-FFF2-40B4-BE49-F238E27FC236}">
                      <a16:creationId xmlns:a16="http://schemas.microsoft.com/office/drawing/2014/main" id="{FF3C3AD3-61BE-FEB0-982B-AD03119A8353}"/>
                    </a:ext>
                  </a:extLst>
                </p:cNvPr>
                <p:cNvCxnSpPr>
                  <a:cxnSpLocks/>
                </p:cNvCxnSpPr>
                <p:nvPr/>
              </p:nvCxnSpPr>
              <p:spPr>
                <a:xfrm>
                  <a:off x="11192742" y="-26373"/>
                  <a:ext cx="0" cy="6910574"/>
                </a:xfrm>
                <a:prstGeom prst="line">
                  <a:avLst/>
                </a:prstGeom>
                <a:ln>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52DB1E47-1441-100E-B176-A54740D737AF}"/>
                    </a:ext>
                  </a:extLst>
                </p:cNvPr>
                <p:cNvCxnSpPr>
                  <a:cxnSpLocks/>
                </p:cNvCxnSpPr>
                <p:nvPr/>
              </p:nvCxnSpPr>
              <p:spPr>
                <a:xfrm>
                  <a:off x="-18081" y="-26373"/>
                  <a:ext cx="0" cy="6910574"/>
                </a:xfrm>
                <a:prstGeom prst="line">
                  <a:avLst/>
                </a:prstGeom>
                <a:ln>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62" name="直接连接符 61">
                  <a:extLst>
                    <a:ext uri="{FF2B5EF4-FFF2-40B4-BE49-F238E27FC236}">
                      <a16:creationId xmlns:a16="http://schemas.microsoft.com/office/drawing/2014/main" id="{3DCE8607-9C9E-0DBD-97A1-8631FEBF105A}"/>
                    </a:ext>
                  </a:extLst>
                </p:cNvPr>
                <p:cNvCxnSpPr>
                  <a:cxnSpLocks/>
                </p:cNvCxnSpPr>
                <p:nvPr/>
              </p:nvCxnSpPr>
              <p:spPr>
                <a:xfrm>
                  <a:off x="-15308" y="6861739"/>
                  <a:ext cx="12096000" cy="0"/>
                </a:xfrm>
                <a:prstGeom prst="line">
                  <a:avLst/>
                </a:prstGeom>
                <a:ln>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63" name="直接连接符 62">
                  <a:extLst>
                    <a:ext uri="{FF2B5EF4-FFF2-40B4-BE49-F238E27FC236}">
                      <a16:creationId xmlns:a16="http://schemas.microsoft.com/office/drawing/2014/main" id="{CC68B210-4E6B-42A9-35A7-3FA4BD4C13B2}"/>
                    </a:ext>
                  </a:extLst>
                </p:cNvPr>
                <p:cNvCxnSpPr>
                  <a:cxnSpLocks/>
                </p:cNvCxnSpPr>
                <p:nvPr/>
              </p:nvCxnSpPr>
              <p:spPr>
                <a:xfrm>
                  <a:off x="-15308" y="-53088"/>
                  <a:ext cx="12096000" cy="0"/>
                </a:xfrm>
                <a:prstGeom prst="line">
                  <a:avLst/>
                </a:prstGeom>
                <a:ln>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grpSp>
        </p:grpSp>
        <p:grpSp>
          <p:nvGrpSpPr>
            <p:cNvPr id="11" name="组合 10">
              <a:extLst>
                <a:ext uri="{FF2B5EF4-FFF2-40B4-BE49-F238E27FC236}">
                  <a16:creationId xmlns:a16="http://schemas.microsoft.com/office/drawing/2014/main" id="{F7104587-D88E-ED8B-EED0-8EC872C77805}"/>
                </a:ext>
              </a:extLst>
            </p:cNvPr>
            <p:cNvGrpSpPr/>
            <p:nvPr/>
          </p:nvGrpSpPr>
          <p:grpSpPr>
            <a:xfrm>
              <a:off x="6547908" y="1179856"/>
              <a:ext cx="5165883" cy="4266701"/>
              <a:chOff x="-18081" y="-53088"/>
              <a:chExt cx="12098773" cy="6937289"/>
            </a:xfrm>
          </p:grpSpPr>
          <p:cxnSp>
            <p:nvCxnSpPr>
              <p:cNvPr id="12" name="直接连接符 11">
                <a:extLst>
                  <a:ext uri="{FF2B5EF4-FFF2-40B4-BE49-F238E27FC236}">
                    <a16:creationId xmlns:a16="http://schemas.microsoft.com/office/drawing/2014/main" id="{348AA7C3-A319-D283-0452-4DACB7A31080}"/>
                  </a:ext>
                </a:extLst>
              </p:cNvPr>
              <p:cNvCxnSpPr>
                <a:cxnSpLocks/>
              </p:cNvCxnSpPr>
              <p:nvPr/>
            </p:nvCxnSpPr>
            <p:spPr>
              <a:xfrm>
                <a:off x="12055111" y="-26373"/>
                <a:ext cx="0" cy="6910574"/>
              </a:xfrm>
              <a:prstGeom prst="line">
                <a:avLst/>
              </a:prstGeom>
              <a:ln>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grpSp>
            <p:nvGrpSpPr>
              <p:cNvPr id="13" name="组合 12">
                <a:extLst>
                  <a:ext uri="{FF2B5EF4-FFF2-40B4-BE49-F238E27FC236}">
                    <a16:creationId xmlns:a16="http://schemas.microsoft.com/office/drawing/2014/main" id="{4D34654E-3098-982B-E5DB-680F9A5E9B11}"/>
                  </a:ext>
                </a:extLst>
              </p:cNvPr>
              <p:cNvGrpSpPr/>
              <p:nvPr/>
            </p:nvGrpSpPr>
            <p:grpSpPr>
              <a:xfrm>
                <a:off x="-18081" y="-53088"/>
                <a:ext cx="12098773" cy="6937289"/>
                <a:chOff x="-18081" y="-53088"/>
                <a:chExt cx="12098773" cy="6937289"/>
              </a:xfrm>
            </p:grpSpPr>
            <p:cxnSp>
              <p:nvCxnSpPr>
                <p:cNvPr id="14" name="直接连接符 13">
                  <a:extLst>
                    <a:ext uri="{FF2B5EF4-FFF2-40B4-BE49-F238E27FC236}">
                      <a16:creationId xmlns:a16="http://schemas.microsoft.com/office/drawing/2014/main" id="{0ECCB218-159A-7007-9C43-0FFE99803EF5}"/>
                    </a:ext>
                  </a:extLst>
                </p:cNvPr>
                <p:cNvCxnSpPr>
                  <a:cxnSpLocks/>
                </p:cNvCxnSpPr>
                <p:nvPr/>
              </p:nvCxnSpPr>
              <p:spPr>
                <a:xfrm>
                  <a:off x="-15308" y="715226"/>
                  <a:ext cx="12096000" cy="0"/>
                </a:xfrm>
                <a:prstGeom prst="line">
                  <a:avLst/>
                </a:prstGeom>
                <a:ln>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848FD1FC-0940-F6AF-C5F4-92E90DC7ED3F}"/>
                    </a:ext>
                  </a:extLst>
                </p:cNvPr>
                <p:cNvCxnSpPr>
                  <a:cxnSpLocks/>
                </p:cNvCxnSpPr>
                <p:nvPr/>
              </p:nvCxnSpPr>
              <p:spPr>
                <a:xfrm>
                  <a:off x="-15308" y="1483540"/>
                  <a:ext cx="12096000" cy="0"/>
                </a:xfrm>
                <a:prstGeom prst="line">
                  <a:avLst/>
                </a:prstGeom>
                <a:ln>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00089F7F-FC5C-5FDA-A0D8-49DB43CF3BC5}"/>
                    </a:ext>
                  </a:extLst>
                </p:cNvPr>
                <p:cNvCxnSpPr>
                  <a:cxnSpLocks/>
                </p:cNvCxnSpPr>
                <p:nvPr/>
              </p:nvCxnSpPr>
              <p:spPr>
                <a:xfrm>
                  <a:off x="-15308" y="2251854"/>
                  <a:ext cx="12096000" cy="0"/>
                </a:xfrm>
                <a:prstGeom prst="line">
                  <a:avLst/>
                </a:prstGeom>
                <a:ln>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C3334BF7-FA8B-3A5D-210E-9D3EF3F1BC92}"/>
                    </a:ext>
                  </a:extLst>
                </p:cNvPr>
                <p:cNvCxnSpPr>
                  <a:cxnSpLocks/>
                </p:cNvCxnSpPr>
                <p:nvPr/>
              </p:nvCxnSpPr>
              <p:spPr>
                <a:xfrm>
                  <a:off x="-15308" y="3020168"/>
                  <a:ext cx="12096000" cy="0"/>
                </a:xfrm>
                <a:prstGeom prst="line">
                  <a:avLst/>
                </a:prstGeom>
                <a:ln>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FA6FA0C8-BA95-329A-8797-81CC57FC52A7}"/>
                    </a:ext>
                  </a:extLst>
                </p:cNvPr>
                <p:cNvCxnSpPr>
                  <a:cxnSpLocks/>
                </p:cNvCxnSpPr>
                <p:nvPr/>
              </p:nvCxnSpPr>
              <p:spPr>
                <a:xfrm>
                  <a:off x="-15308" y="3788482"/>
                  <a:ext cx="12096000" cy="0"/>
                </a:xfrm>
                <a:prstGeom prst="line">
                  <a:avLst/>
                </a:prstGeom>
                <a:ln>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DF93333A-AD19-3E4A-CD21-5D1D51F88B3A}"/>
                    </a:ext>
                  </a:extLst>
                </p:cNvPr>
                <p:cNvCxnSpPr>
                  <a:cxnSpLocks/>
                </p:cNvCxnSpPr>
                <p:nvPr/>
              </p:nvCxnSpPr>
              <p:spPr>
                <a:xfrm>
                  <a:off x="-15308" y="4556796"/>
                  <a:ext cx="12096000" cy="0"/>
                </a:xfrm>
                <a:prstGeom prst="line">
                  <a:avLst/>
                </a:prstGeom>
                <a:ln>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E88461FB-555F-D91A-8EEA-352CE817A638}"/>
                    </a:ext>
                  </a:extLst>
                </p:cNvPr>
                <p:cNvCxnSpPr>
                  <a:cxnSpLocks/>
                </p:cNvCxnSpPr>
                <p:nvPr/>
              </p:nvCxnSpPr>
              <p:spPr>
                <a:xfrm>
                  <a:off x="-15308" y="5325110"/>
                  <a:ext cx="12096000" cy="0"/>
                </a:xfrm>
                <a:prstGeom prst="line">
                  <a:avLst/>
                </a:prstGeom>
                <a:ln>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7800B6CD-491F-FC34-DAF2-A9A46DBE2F9E}"/>
                    </a:ext>
                  </a:extLst>
                </p:cNvPr>
                <p:cNvCxnSpPr>
                  <a:cxnSpLocks/>
                </p:cNvCxnSpPr>
                <p:nvPr/>
              </p:nvCxnSpPr>
              <p:spPr>
                <a:xfrm>
                  <a:off x="-15308" y="6093424"/>
                  <a:ext cx="12096000" cy="0"/>
                </a:xfrm>
                <a:prstGeom prst="line">
                  <a:avLst/>
                </a:prstGeom>
                <a:ln>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F6885358-861D-6069-0A5D-4070E659F0A1}"/>
                    </a:ext>
                  </a:extLst>
                </p:cNvPr>
                <p:cNvCxnSpPr>
                  <a:cxnSpLocks/>
                </p:cNvCxnSpPr>
                <p:nvPr/>
              </p:nvCxnSpPr>
              <p:spPr>
                <a:xfrm>
                  <a:off x="844290" y="-26373"/>
                  <a:ext cx="0" cy="6910574"/>
                </a:xfrm>
                <a:prstGeom prst="line">
                  <a:avLst/>
                </a:prstGeom>
                <a:ln>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5539E136-E44B-7EC4-E1F4-4C239F1061C1}"/>
                    </a:ext>
                  </a:extLst>
                </p:cNvPr>
                <p:cNvCxnSpPr>
                  <a:cxnSpLocks/>
                </p:cNvCxnSpPr>
                <p:nvPr/>
              </p:nvCxnSpPr>
              <p:spPr>
                <a:xfrm>
                  <a:off x="1706661" y="-26373"/>
                  <a:ext cx="0" cy="6910574"/>
                </a:xfrm>
                <a:prstGeom prst="line">
                  <a:avLst/>
                </a:prstGeom>
                <a:ln>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C55FE42B-7178-181D-AFEF-237BCE6B29E3}"/>
                    </a:ext>
                  </a:extLst>
                </p:cNvPr>
                <p:cNvCxnSpPr>
                  <a:cxnSpLocks/>
                </p:cNvCxnSpPr>
                <p:nvPr/>
              </p:nvCxnSpPr>
              <p:spPr>
                <a:xfrm>
                  <a:off x="2569032" y="-26373"/>
                  <a:ext cx="0" cy="6910574"/>
                </a:xfrm>
                <a:prstGeom prst="line">
                  <a:avLst/>
                </a:prstGeom>
                <a:ln>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E45A34A6-4B6B-501D-1086-17A05AD93D7E}"/>
                    </a:ext>
                  </a:extLst>
                </p:cNvPr>
                <p:cNvCxnSpPr>
                  <a:cxnSpLocks/>
                </p:cNvCxnSpPr>
                <p:nvPr/>
              </p:nvCxnSpPr>
              <p:spPr>
                <a:xfrm>
                  <a:off x="3431403" y="-26373"/>
                  <a:ext cx="0" cy="6910574"/>
                </a:xfrm>
                <a:prstGeom prst="line">
                  <a:avLst/>
                </a:prstGeom>
                <a:ln>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6E312C34-DDE3-0B59-49A5-6C36F376DE60}"/>
                    </a:ext>
                  </a:extLst>
                </p:cNvPr>
                <p:cNvCxnSpPr>
                  <a:cxnSpLocks/>
                </p:cNvCxnSpPr>
                <p:nvPr/>
              </p:nvCxnSpPr>
              <p:spPr>
                <a:xfrm>
                  <a:off x="4293774" y="-26373"/>
                  <a:ext cx="0" cy="6910574"/>
                </a:xfrm>
                <a:prstGeom prst="line">
                  <a:avLst/>
                </a:prstGeom>
                <a:ln>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5EA4BDEB-09CC-1F42-94EB-156A650B1F30}"/>
                    </a:ext>
                  </a:extLst>
                </p:cNvPr>
                <p:cNvCxnSpPr>
                  <a:cxnSpLocks/>
                </p:cNvCxnSpPr>
                <p:nvPr/>
              </p:nvCxnSpPr>
              <p:spPr>
                <a:xfrm>
                  <a:off x="5156145" y="-26373"/>
                  <a:ext cx="0" cy="6910574"/>
                </a:xfrm>
                <a:prstGeom prst="line">
                  <a:avLst/>
                </a:prstGeom>
                <a:ln>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D6BE359F-8AEF-4E34-6EE7-AC8F22B4018B}"/>
                    </a:ext>
                  </a:extLst>
                </p:cNvPr>
                <p:cNvCxnSpPr>
                  <a:cxnSpLocks/>
                </p:cNvCxnSpPr>
                <p:nvPr/>
              </p:nvCxnSpPr>
              <p:spPr>
                <a:xfrm>
                  <a:off x="6018516" y="-26373"/>
                  <a:ext cx="0" cy="6910574"/>
                </a:xfrm>
                <a:prstGeom prst="line">
                  <a:avLst/>
                </a:prstGeom>
                <a:ln>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9DC54DE4-E2AF-8250-E108-9E8BE5061014}"/>
                    </a:ext>
                  </a:extLst>
                </p:cNvPr>
                <p:cNvCxnSpPr>
                  <a:cxnSpLocks/>
                </p:cNvCxnSpPr>
                <p:nvPr/>
              </p:nvCxnSpPr>
              <p:spPr>
                <a:xfrm>
                  <a:off x="6880887" y="-26373"/>
                  <a:ext cx="0" cy="6910574"/>
                </a:xfrm>
                <a:prstGeom prst="line">
                  <a:avLst/>
                </a:prstGeom>
                <a:ln>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006293E0-0CDA-42E1-AB76-0D4CB37BBECE}"/>
                    </a:ext>
                  </a:extLst>
                </p:cNvPr>
                <p:cNvCxnSpPr>
                  <a:cxnSpLocks/>
                </p:cNvCxnSpPr>
                <p:nvPr/>
              </p:nvCxnSpPr>
              <p:spPr>
                <a:xfrm>
                  <a:off x="7743258" y="-26373"/>
                  <a:ext cx="0" cy="6910574"/>
                </a:xfrm>
                <a:prstGeom prst="line">
                  <a:avLst/>
                </a:prstGeom>
                <a:ln>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2D04A128-15EC-87F6-4A96-C983D4FE59DB}"/>
                    </a:ext>
                  </a:extLst>
                </p:cNvPr>
                <p:cNvCxnSpPr>
                  <a:cxnSpLocks/>
                </p:cNvCxnSpPr>
                <p:nvPr/>
              </p:nvCxnSpPr>
              <p:spPr>
                <a:xfrm>
                  <a:off x="8605629" y="-26373"/>
                  <a:ext cx="0" cy="6910574"/>
                </a:xfrm>
                <a:prstGeom prst="line">
                  <a:avLst/>
                </a:prstGeom>
                <a:ln>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4E5A025E-5E63-210E-806A-8B5F82E6172E}"/>
                    </a:ext>
                  </a:extLst>
                </p:cNvPr>
                <p:cNvCxnSpPr>
                  <a:cxnSpLocks/>
                </p:cNvCxnSpPr>
                <p:nvPr/>
              </p:nvCxnSpPr>
              <p:spPr>
                <a:xfrm>
                  <a:off x="9468000" y="-26373"/>
                  <a:ext cx="0" cy="6910574"/>
                </a:xfrm>
                <a:prstGeom prst="line">
                  <a:avLst/>
                </a:prstGeom>
                <a:ln>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491E2D80-D475-9657-E3A5-FEDEF77E06F8}"/>
                    </a:ext>
                  </a:extLst>
                </p:cNvPr>
                <p:cNvCxnSpPr>
                  <a:cxnSpLocks/>
                </p:cNvCxnSpPr>
                <p:nvPr/>
              </p:nvCxnSpPr>
              <p:spPr>
                <a:xfrm>
                  <a:off x="10330371" y="-26373"/>
                  <a:ext cx="0" cy="6910574"/>
                </a:xfrm>
                <a:prstGeom prst="line">
                  <a:avLst/>
                </a:prstGeom>
                <a:ln>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9DD7A2FA-F69C-8FF4-040A-66D632A840CA}"/>
                    </a:ext>
                  </a:extLst>
                </p:cNvPr>
                <p:cNvCxnSpPr>
                  <a:cxnSpLocks/>
                </p:cNvCxnSpPr>
                <p:nvPr/>
              </p:nvCxnSpPr>
              <p:spPr>
                <a:xfrm>
                  <a:off x="11192742" y="-26373"/>
                  <a:ext cx="0" cy="6910574"/>
                </a:xfrm>
                <a:prstGeom prst="line">
                  <a:avLst/>
                </a:prstGeom>
                <a:ln>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31481A65-A361-7D12-562F-B5D00797F7C2}"/>
                    </a:ext>
                  </a:extLst>
                </p:cNvPr>
                <p:cNvCxnSpPr>
                  <a:cxnSpLocks/>
                </p:cNvCxnSpPr>
                <p:nvPr/>
              </p:nvCxnSpPr>
              <p:spPr>
                <a:xfrm>
                  <a:off x="-18081" y="-26373"/>
                  <a:ext cx="0" cy="6910574"/>
                </a:xfrm>
                <a:prstGeom prst="line">
                  <a:avLst/>
                </a:prstGeom>
                <a:ln>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81015719-8366-6F09-7C20-DE93E4F3289E}"/>
                    </a:ext>
                  </a:extLst>
                </p:cNvPr>
                <p:cNvCxnSpPr>
                  <a:cxnSpLocks/>
                </p:cNvCxnSpPr>
                <p:nvPr/>
              </p:nvCxnSpPr>
              <p:spPr>
                <a:xfrm>
                  <a:off x="-15308" y="6861739"/>
                  <a:ext cx="12096000" cy="0"/>
                </a:xfrm>
                <a:prstGeom prst="line">
                  <a:avLst/>
                </a:prstGeom>
                <a:ln>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3305B1C4-D004-DAFD-8AD0-710FF87B8264}"/>
                    </a:ext>
                  </a:extLst>
                </p:cNvPr>
                <p:cNvCxnSpPr>
                  <a:cxnSpLocks/>
                </p:cNvCxnSpPr>
                <p:nvPr/>
              </p:nvCxnSpPr>
              <p:spPr>
                <a:xfrm>
                  <a:off x="-15308" y="-53088"/>
                  <a:ext cx="12096000" cy="0"/>
                </a:xfrm>
                <a:prstGeom prst="line">
                  <a:avLst/>
                </a:prstGeom>
                <a:ln>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grpSp>
        </p:grpSp>
      </p:grpSp>
      <p:grpSp>
        <p:nvGrpSpPr>
          <p:cNvPr id="74" name="组合 73">
            <a:extLst>
              <a:ext uri="{FF2B5EF4-FFF2-40B4-BE49-F238E27FC236}">
                <a16:creationId xmlns:a16="http://schemas.microsoft.com/office/drawing/2014/main" id="{B50562FE-7106-3351-62A2-0D9E99895D1D}"/>
              </a:ext>
            </a:extLst>
          </p:cNvPr>
          <p:cNvGrpSpPr/>
          <p:nvPr userDrawn="1"/>
        </p:nvGrpSpPr>
        <p:grpSpPr>
          <a:xfrm flipH="1">
            <a:off x="10977415" y="1479301"/>
            <a:ext cx="281517" cy="281517"/>
            <a:chOff x="689649" y="517897"/>
            <a:chExt cx="281517" cy="281517"/>
          </a:xfrm>
        </p:grpSpPr>
        <p:sp>
          <p:nvSpPr>
            <p:cNvPr id="75" name="矩形 74">
              <a:extLst>
                <a:ext uri="{FF2B5EF4-FFF2-40B4-BE49-F238E27FC236}">
                  <a16:creationId xmlns:a16="http://schemas.microsoft.com/office/drawing/2014/main" id="{92D005F1-217B-45C3-E1A3-56E0AE4B319F}"/>
                </a:ext>
              </a:extLst>
            </p:cNvPr>
            <p:cNvSpPr/>
            <p:nvPr/>
          </p:nvSpPr>
          <p:spPr>
            <a:xfrm flipH="1">
              <a:off x="689649" y="517897"/>
              <a:ext cx="18000" cy="281517"/>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矩形 75">
              <a:extLst>
                <a:ext uri="{FF2B5EF4-FFF2-40B4-BE49-F238E27FC236}">
                  <a16:creationId xmlns:a16="http://schemas.microsoft.com/office/drawing/2014/main" id="{3C64A522-3C8C-4BFC-113D-FCA676918830}"/>
                </a:ext>
              </a:extLst>
            </p:cNvPr>
            <p:cNvSpPr/>
            <p:nvPr/>
          </p:nvSpPr>
          <p:spPr>
            <a:xfrm rot="16200000" flipH="1">
              <a:off x="821408" y="386139"/>
              <a:ext cx="18000" cy="281517"/>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7" name="组合 76">
            <a:extLst>
              <a:ext uri="{FF2B5EF4-FFF2-40B4-BE49-F238E27FC236}">
                <a16:creationId xmlns:a16="http://schemas.microsoft.com/office/drawing/2014/main" id="{FFB5E7D6-5ABD-4AD8-61C3-90B1223ABFA4}"/>
              </a:ext>
            </a:extLst>
          </p:cNvPr>
          <p:cNvGrpSpPr/>
          <p:nvPr userDrawn="1"/>
        </p:nvGrpSpPr>
        <p:grpSpPr>
          <a:xfrm flipV="1">
            <a:off x="925200" y="5477737"/>
            <a:ext cx="281517" cy="281517"/>
            <a:chOff x="689649" y="517897"/>
            <a:chExt cx="281517" cy="281517"/>
          </a:xfrm>
        </p:grpSpPr>
        <p:sp>
          <p:nvSpPr>
            <p:cNvPr id="78" name="矩形 77">
              <a:extLst>
                <a:ext uri="{FF2B5EF4-FFF2-40B4-BE49-F238E27FC236}">
                  <a16:creationId xmlns:a16="http://schemas.microsoft.com/office/drawing/2014/main" id="{A500C02D-FA42-4829-B9CD-35D92C0695C2}"/>
                </a:ext>
              </a:extLst>
            </p:cNvPr>
            <p:cNvSpPr/>
            <p:nvPr/>
          </p:nvSpPr>
          <p:spPr>
            <a:xfrm flipH="1">
              <a:off x="689649" y="517897"/>
              <a:ext cx="18000" cy="281517"/>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矩形 78">
              <a:extLst>
                <a:ext uri="{FF2B5EF4-FFF2-40B4-BE49-F238E27FC236}">
                  <a16:creationId xmlns:a16="http://schemas.microsoft.com/office/drawing/2014/main" id="{9CC193CB-5A97-595D-0013-37711E32C3CB}"/>
                </a:ext>
              </a:extLst>
            </p:cNvPr>
            <p:cNvSpPr/>
            <p:nvPr/>
          </p:nvSpPr>
          <p:spPr>
            <a:xfrm rot="16200000" flipH="1">
              <a:off x="821408" y="386139"/>
              <a:ext cx="18000" cy="281517"/>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80" name="直接连接符 79">
            <a:extLst>
              <a:ext uri="{FF2B5EF4-FFF2-40B4-BE49-F238E27FC236}">
                <a16:creationId xmlns:a16="http://schemas.microsoft.com/office/drawing/2014/main" id="{3095A5CA-B367-C78E-0D98-62359BCC69D2}"/>
              </a:ext>
            </a:extLst>
          </p:cNvPr>
          <p:cNvCxnSpPr>
            <a:cxnSpLocks/>
          </p:cNvCxnSpPr>
          <p:nvPr userDrawn="1"/>
        </p:nvCxnSpPr>
        <p:spPr>
          <a:xfrm>
            <a:off x="5115966" y="4600671"/>
            <a:ext cx="2008184" cy="0"/>
          </a:xfrm>
          <a:prstGeom prst="line">
            <a:avLst/>
          </a:prstGeom>
          <a:ln w="12700">
            <a:gradFill>
              <a:gsLst>
                <a:gs pos="98876">
                  <a:schemeClr val="accent4">
                    <a:alpha val="0"/>
                  </a:schemeClr>
                </a:gs>
                <a:gs pos="49000">
                  <a:schemeClr val="accent5"/>
                </a:gs>
                <a:gs pos="0">
                  <a:schemeClr val="accent1">
                    <a:lumMod val="60000"/>
                    <a:lumOff val="40000"/>
                    <a:alpha val="0"/>
                  </a:schemeClr>
                </a:gs>
              </a:gsLst>
              <a:lin ang="0" scaled="0"/>
            </a:gradFill>
          </a:ln>
        </p:spPr>
        <p:style>
          <a:lnRef idx="1">
            <a:schemeClr val="accent1"/>
          </a:lnRef>
          <a:fillRef idx="0">
            <a:schemeClr val="accent1"/>
          </a:fillRef>
          <a:effectRef idx="0">
            <a:schemeClr val="accent1"/>
          </a:effectRef>
          <a:fontRef idx="minor">
            <a:schemeClr val="tx1"/>
          </a:fontRef>
        </p:style>
      </p:cxnSp>
      <p:sp>
        <p:nvSpPr>
          <p:cNvPr id="81" name="等腰三角形 80">
            <a:extLst>
              <a:ext uri="{FF2B5EF4-FFF2-40B4-BE49-F238E27FC236}">
                <a16:creationId xmlns:a16="http://schemas.microsoft.com/office/drawing/2014/main" id="{B3466231-9E96-CC70-E1AA-F9E34C1F8EB4}"/>
              </a:ext>
            </a:extLst>
          </p:cNvPr>
          <p:cNvSpPr/>
          <p:nvPr userDrawn="1"/>
        </p:nvSpPr>
        <p:spPr>
          <a:xfrm flipH="1">
            <a:off x="10199531" y="4860024"/>
            <a:ext cx="240806" cy="239094"/>
          </a:xfrm>
          <a:prstGeom prst="triangle">
            <a:avLst>
              <a:gd name="adj" fmla="val 0"/>
            </a:avLst>
          </a:prstGeom>
          <a:solidFill>
            <a:schemeClr val="accent5"/>
          </a:solidFill>
          <a:ln>
            <a:noFill/>
          </a:ln>
          <a:effectLst>
            <a:outerShdw blurRad="215900" algn="ctr" rotWithShape="0">
              <a:schemeClr val="accent5">
                <a:alpha val="89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等腰三角形 81">
            <a:extLst>
              <a:ext uri="{FF2B5EF4-FFF2-40B4-BE49-F238E27FC236}">
                <a16:creationId xmlns:a16="http://schemas.microsoft.com/office/drawing/2014/main" id="{AD7FB020-1902-A993-2749-BAF54166ECE0}"/>
              </a:ext>
            </a:extLst>
          </p:cNvPr>
          <p:cNvSpPr/>
          <p:nvPr userDrawn="1"/>
        </p:nvSpPr>
        <p:spPr>
          <a:xfrm flipV="1">
            <a:off x="1653580" y="2754833"/>
            <a:ext cx="240806" cy="239094"/>
          </a:xfrm>
          <a:prstGeom prst="triangle">
            <a:avLst>
              <a:gd name="adj" fmla="val 0"/>
            </a:avLst>
          </a:prstGeom>
          <a:solidFill>
            <a:schemeClr val="accent5"/>
          </a:solidFill>
          <a:ln>
            <a:noFill/>
          </a:ln>
          <a:effectLst>
            <a:outerShdw blurRad="215900" algn="ctr" rotWithShape="0">
              <a:schemeClr val="accent5"/>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3" name="直接连接符 82">
            <a:extLst>
              <a:ext uri="{FF2B5EF4-FFF2-40B4-BE49-F238E27FC236}">
                <a16:creationId xmlns:a16="http://schemas.microsoft.com/office/drawing/2014/main" id="{D8987B2F-EC6D-58E6-7D25-5DB0134BAF2D}"/>
              </a:ext>
            </a:extLst>
          </p:cNvPr>
          <p:cNvCxnSpPr>
            <a:cxnSpLocks/>
          </p:cNvCxnSpPr>
          <p:nvPr userDrawn="1"/>
        </p:nvCxnSpPr>
        <p:spPr>
          <a:xfrm>
            <a:off x="2036949" y="4899274"/>
            <a:ext cx="2226354" cy="0"/>
          </a:xfrm>
          <a:prstGeom prst="line">
            <a:avLst/>
          </a:prstGeom>
          <a:ln cmpd="sng">
            <a:gradFill>
              <a:gsLst>
                <a:gs pos="0">
                  <a:schemeClr val="accent5"/>
                </a:gs>
                <a:gs pos="100000">
                  <a:schemeClr val="accent5">
                    <a:alpha val="0"/>
                  </a:schemeClr>
                </a:gs>
              </a:gsLst>
              <a:lin ang="0" scaled="0"/>
            </a:gradFill>
            <a:prstDash val="dash"/>
          </a:ln>
        </p:spPr>
        <p:style>
          <a:lnRef idx="1">
            <a:schemeClr val="accent1"/>
          </a:lnRef>
          <a:fillRef idx="0">
            <a:schemeClr val="accent1"/>
          </a:fillRef>
          <a:effectRef idx="0">
            <a:schemeClr val="accent1"/>
          </a:effectRef>
          <a:fontRef idx="minor">
            <a:schemeClr val="tx1"/>
          </a:fontRef>
        </p:style>
      </p:cxnSp>
      <p:cxnSp>
        <p:nvCxnSpPr>
          <p:cNvPr id="84" name="直接连接符 83">
            <a:extLst>
              <a:ext uri="{FF2B5EF4-FFF2-40B4-BE49-F238E27FC236}">
                <a16:creationId xmlns:a16="http://schemas.microsoft.com/office/drawing/2014/main" id="{33CFD440-CCF8-9934-B9D0-6A83EDD5EC47}"/>
              </a:ext>
            </a:extLst>
          </p:cNvPr>
          <p:cNvCxnSpPr>
            <a:cxnSpLocks/>
          </p:cNvCxnSpPr>
          <p:nvPr userDrawn="1"/>
        </p:nvCxnSpPr>
        <p:spPr>
          <a:xfrm>
            <a:off x="7819007" y="2948265"/>
            <a:ext cx="2226354" cy="0"/>
          </a:xfrm>
          <a:prstGeom prst="line">
            <a:avLst/>
          </a:prstGeom>
          <a:ln cmpd="sng">
            <a:gradFill flip="none" rotWithShape="1">
              <a:gsLst>
                <a:gs pos="0">
                  <a:schemeClr val="accent5"/>
                </a:gs>
                <a:gs pos="100000">
                  <a:schemeClr val="accent5">
                    <a:alpha val="0"/>
                  </a:schemeClr>
                </a:gs>
              </a:gsLst>
              <a:lin ang="10800000" scaled="1"/>
              <a:tileRect/>
            </a:gradFill>
            <a:prstDash val="dash"/>
          </a:ln>
        </p:spPr>
        <p:style>
          <a:lnRef idx="1">
            <a:schemeClr val="accent1"/>
          </a:lnRef>
          <a:fillRef idx="0">
            <a:schemeClr val="accent1"/>
          </a:fillRef>
          <a:effectRef idx="0">
            <a:schemeClr val="accent1"/>
          </a:effectRef>
          <a:fontRef idx="minor">
            <a:schemeClr val="tx1"/>
          </a:fontRef>
        </p:style>
      </p:cxnSp>
      <p:sp>
        <p:nvSpPr>
          <p:cNvPr id="85" name="矩形: 剪去对角 84">
            <a:extLst>
              <a:ext uri="{FF2B5EF4-FFF2-40B4-BE49-F238E27FC236}">
                <a16:creationId xmlns:a16="http://schemas.microsoft.com/office/drawing/2014/main" id="{4450FBE7-B815-0F71-7A50-0E6A59A8FF08}"/>
              </a:ext>
            </a:extLst>
          </p:cNvPr>
          <p:cNvSpPr/>
          <p:nvPr userDrawn="1"/>
        </p:nvSpPr>
        <p:spPr>
          <a:xfrm>
            <a:off x="1647729" y="2764897"/>
            <a:ext cx="8792016" cy="2316030"/>
          </a:xfrm>
          <a:prstGeom prst="snip2DiagRect">
            <a:avLst>
              <a:gd name="adj1" fmla="val 16167"/>
              <a:gd name="adj2" fmla="val 16667"/>
            </a:avLst>
          </a:prstGeom>
          <a:gradFill>
            <a:gsLst>
              <a:gs pos="0">
                <a:schemeClr val="accent4">
                  <a:alpha val="18000"/>
                </a:schemeClr>
              </a:gs>
              <a:gs pos="55600">
                <a:schemeClr val="accent4">
                  <a:alpha val="0"/>
                </a:schemeClr>
              </a:gs>
              <a:gs pos="100000">
                <a:schemeClr val="accent4">
                  <a:alpha val="20000"/>
                </a:schemeClr>
              </a:gs>
            </a:gsLst>
            <a:lin ang="0" scaled="1"/>
          </a:gradFill>
        </p:spPr>
        <p:style>
          <a:lnRef idx="2">
            <a:schemeClr val="accent1">
              <a:shade val="50000"/>
            </a:schemeClr>
          </a:lnRef>
          <a:fillRef idx="1">
            <a:schemeClr val="accent1"/>
          </a:fillRef>
          <a:effectRef idx="0">
            <a:schemeClr val="accent1"/>
          </a:effectRef>
          <a:fontRef idx="minor">
            <a:schemeClr val="lt1"/>
          </a:fontRef>
        </p:style>
        <p:txBody>
          <a:bodyPr tIns="648000" rtlCol="0" anchor="ctr"/>
          <a:lstStyle/>
          <a:p>
            <a:pPr algn="ctr"/>
            <a:endParaRPr lang="zh-CN" altLang="en-US" sz="5400" b="1" dirty="0">
              <a:latin typeface="+mj-ea"/>
              <a:ea typeface="+mj-ea"/>
            </a:endParaRPr>
          </a:p>
        </p:txBody>
      </p:sp>
      <p:pic>
        <p:nvPicPr>
          <p:cNvPr id="88" name="图片 87" descr="黑暗中的光&#10;&#10;描述已自动生成">
            <a:extLst>
              <a:ext uri="{FF2B5EF4-FFF2-40B4-BE49-F238E27FC236}">
                <a16:creationId xmlns:a16="http://schemas.microsoft.com/office/drawing/2014/main" id="{F0C505ED-71B3-6210-07E8-CC4A854440FE}"/>
              </a:ext>
            </a:extLst>
          </p:cNvPr>
          <p:cNvPicPr>
            <a:picLocks noChangeAspect="1"/>
          </p:cNvPicPr>
          <p:nvPr userDrawn="1"/>
        </p:nvPicPr>
        <p:blipFill>
          <a:blip r:embed="rId2" cstate="print">
            <a:duotone>
              <a:schemeClr val="accent5">
                <a:shade val="45000"/>
                <a:satMod val="135000"/>
              </a:schemeClr>
              <a:prstClr val="white"/>
            </a:duotone>
            <a:extLst>
              <a:ext uri="{BEBA8EAE-BF5A-486C-A8C5-ECC9F3942E4B}">
                <a14:imgProps xmlns:a14="http://schemas.microsoft.com/office/drawing/2010/main">
                  <a14:imgLayer r:embed="rId3">
                    <a14:imgEffect>
                      <a14:sharpenSoften amount="-50000"/>
                    </a14:imgEffect>
                    <a14:imgEffect>
                      <a14:colorTemperature colorTemp="4700"/>
                    </a14:imgEffect>
                    <a14:imgEffect>
                      <a14:saturation sat="153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4810172" y="4362104"/>
            <a:ext cx="2585115" cy="1436174"/>
          </a:xfrm>
          <a:prstGeom prst="rect">
            <a:avLst/>
          </a:prstGeom>
        </p:spPr>
      </p:pic>
      <p:grpSp>
        <p:nvGrpSpPr>
          <p:cNvPr id="89" name="组合 88">
            <a:extLst>
              <a:ext uri="{FF2B5EF4-FFF2-40B4-BE49-F238E27FC236}">
                <a16:creationId xmlns:a16="http://schemas.microsoft.com/office/drawing/2014/main" id="{548BCFC4-859C-8A41-17BA-73361819109E}"/>
              </a:ext>
            </a:extLst>
          </p:cNvPr>
          <p:cNvGrpSpPr/>
          <p:nvPr userDrawn="1"/>
        </p:nvGrpSpPr>
        <p:grpSpPr>
          <a:xfrm>
            <a:off x="0" y="537462"/>
            <a:ext cx="717681" cy="237286"/>
            <a:chOff x="0" y="537462"/>
            <a:chExt cx="717681" cy="237286"/>
          </a:xfrm>
        </p:grpSpPr>
        <p:sp>
          <p:nvSpPr>
            <p:cNvPr id="90" name="任意多边形: 形状 89">
              <a:extLst>
                <a:ext uri="{FF2B5EF4-FFF2-40B4-BE49-F238E27FC236}">
                  <a16:creationId xmlns:a16="http://schemas.microsoft.com/office/drawing/2014/main" id="{3B4A3F53-0DD2-332C-5861-60DE227BF747}"/>
                </a:ext>
              </a:extLst>
            </p:cNvPr>
            <p:cNvSpPr/>
            <p:nvPr/>
          </p:nvSpPr>
          <p:spPr>
            <a:xfrm flipV="1">
              <a:off x="1" y="582456"/>
              <a:ext cx="624341" cy="104851"/>
            </a:xfrm>
            <a:custGeom>
              <a:avLst/>
              <a:gdLst>
                <a:gd name="connsiteX0" fmla="*/ 0 w 624341"/>
                <a:gd name="connsiteY0" fmla="*/ 104851 h 104851"/>
                <a:gd name="connsiteX1" fmla="*/ 543492 w 624341"/>
                <a:gd name="connsiteY1" fmla="*/ 104851 h 104851"/>
                <a:gd name="connsiteX2" fmla="*/ 624341 w 624341"/>
                <a:gd name="connsiteY2" fmla="*/ 0 h 104851"/>
                <a:gd name="connsiteX3" fmla="*/ 0 w 624341"/>
                <a:gd name="connsiteY3" fmla="*/ 0 h 104851"/>
              </a:gdLst>
              <a:ahLst/>
              <a:cxnLst>
                <a:cxn ang="0">
                  <a:pos x="connsiteX0" y="connsiteY0"/>
                </a:cxn>
                <a:cxn ang="0">
                  <a:pos x="connsiteX1" y="connsiteY1"/>
                </a:cxn>
                <a:cxn ang="0">
                  <a:pos x="connsiteX2" y="connsiteY2"/>
                </a:cxn>
                <a:cxn ang="0">
                  <a:pos x="connsiteX3" y="connsiteY3"/>
                </a:cxn>
              </a:cxnLst>
              <a:rect l="l" t="t" r="r" b="b"/>
              <a:pathLst>
                <a:path w="624341" h="104851">
                  <a:moveTo>
                    <a:pt x="0" y="104851"/>
                  </a:moveTo>
                  <a:lnTo>
                    <a:pt x="543492" y="104851"/>
                  </a:lnTo>
                  <a:lnTo>
                    <a:pt x="624341" y="0"/>
                  </a:lnTo>
                  <a:lnTo>
                    <a:pt x="0" y="0"/>
                  </a:lnTo>
                  <a:close/>
                </a:path>
              </a:pathLst>
            </a:custGeom>
            <a:gradFill>
              <a:gsLst>
                <a:gs pos="17000">
                  <a:schemeClr val="accent1">
                    <a:alpha val="0"/>
                  </a:schemeClr>
                </a:gs>
                <a:gs pos="100000">
                  <a:schemeClr val="accent5"/>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cxnSp>
          <p:nvCxnSpPr>
            <p:cNvPr id="91" name="直接连接符 90">
              <a:extLst>
                <a:ext uri="{FF2B5EF4-FFF2-40B4-BE49-F238E27FC236}">
                  <a16:creationId xmlns:a16="http://schemas.microsoft.com/office/drawing/2014/main" id="{35FF6886-49F0-1079-DDE3-EEF3A4754927}"/>
                </a:ext>
              </a:extLst>
            </p:cNvPr>
            <p:cNvCxnSpPr>
              <a:cxnSpLocks/>
            </p:cNvCxnSpPr>
            <p:nvPr/>
          </p:nvCxnSpPr>
          <p:spPr>
            <a:xfrm flipH="1" flipV="1">
              <a:off x="400759" y="774748"/>
              <a:ext cx="316922" cy="0"/>
            </a:xfrm>
            <a:prstGeom prst="line">
              <a:avLst/>
            </a:prstGeom>
            <a:ln w="12700">
              <a:gradFill>
                <a:gsLst>
                  <a:gs pos="0">
                    <a:schemeClr val="accent5"/>
                  </a:gs>
                  <a:gs pos="83000">
                    <a:schemeClr val="accent1">
                      <a:alpha val="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92" name="直接连接符 91">
              <a:extLst>
                <a:ext uri="{FF2B5EF4-FFF2-40B4-BE49-F238E27FC236}">
                  <a16:creationId xmlns:a16="http://schemas.microsoft.com/office/drawing/2014/main" id="{D333D5FD-4F03-FDF4-E147-8224565BC498}"/>
                </a:ext>
              </a:extLst>
            </p:cNvPr>
            <p:cNvCxnSpPr>
              <a:cxnSpLocks/>
            </p:cNvCxnSpPr>
            <p:nvPr/>
          </p:nvCxnSpPr>
          <p:spPr>
            <a:xfrm flipH="1" flipV="1">
              <a:off x="235140" y="731022"/>
              <a:ext cx="316922" cy="0"/>
            </a:xfrm>
            <a:prstGeom prst="line">
              <a:avLst/>
            </a:prstGeom>
            <a:ln w="12700">
              <a:gradFill>
                <a:gsLst>
                  <a:gs pos="0">
                    <a:schemeClr val="accent5"/>
                  </a:gs>
                  <a:gs pos="83000">
                    <a:schemeClr val="accent1">
                      <a:alpha val="0"/>
                    </a:schemeClr>
                  </a:gs>
                </a:gsLst>
                <a:lin ang="0" scaled="0"/>
              </a:gradFill>
            </a:ln>
          </p:spPr>
          <p:style>
            <a:lnRef idx="1">
              <a:schemeClr val="accent1"/>
            </a:lnRef>
            <a:fillRef idx="0">
              <a:schemeClr val="accent1"/>
            </a:fillRef>
            <a:effectRef idx="0">
              <a:schemeClr val="accent1"/>
            </a:effectRef>
            <a:fontRef idx="minor">
              <a:schemeClr val="tx1"/>
            </a:fontRef>
          </p:style>
        </p:cxnSp>
        <p:sp>
          <p:nvSpPr>
            <p:cNvPr id="93" name="任意多边形: 形状 92">
              <a:extLst>
                <a:ext uri="{FF2B5EF4-FFF2-40B4-BE49-F238E27FC236}">
                  <a16:creationId xmlns:a16="http://schemas.microsoft.com/office/drawing/2014/main" id="{D7D37165-972F-E86B-7DBA-EB43847B3F4A}"/>
                </a:ext>
              </a:extLst>
            </p:cNvPr>
            <p:cNvSpPr/>
            <p:nvPr/>
          </p:nvSpPr>
          <p:spPr>
            <a:xfrm>
              <a:off x="0" y="537462"/>
              <a:ext cx="654612" cy="99576"/>
            </a:xfrm>
            <a:custGeom>
              <a:avLst/>
              <a:gdLst>
                <a:gd name="connsiteX0" fmla="*/ 0 w 654612"/>
                <a:gd name="connsiteY0" fmla="*/ 0 h 99576"/>
                <a:gd name="connsiteX1" fmla="*/ 444160 w 654612"/>
                <a:gd name="connsiteY1" fmla="*/ 0 h 99576"/>
                <a:gd name="connsiteX2" fmla="*/ 569647 w 654612"/>
                <a:gd name="connsiteY2" fmla="*/ 0 h 99576"/>
                <a:gd name="connsiteX3" fmla="*/ 654612 w 654612"/>
                <a:gd name="connsiteY3" fmla="*/ 99576 h 99576"/>
                <a:gd name="connsiteX4" fmla="*/ 0 w 654612"/>
                <a:gd name="connsiteY4" fmla="*/ 48829 h 99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612" h="99576">
                  <a:moveTo>
                    <a:pt x="0" y="0"/>
                  </a:moveTo>
                  <a:lnTo>
                    <a:pt x="444160" y="0"/>
                  </a:lnTo>
                  <a:lnTo>
                    <a:pt x="569647" y="0"/>
                  </a:lnTo>
                  <a:cubicBezTo>
                    <a:pt x="600404" y="30757"/>
                    <a:pt x="623855" y="68819"/>
                    <a:pt x="654612" y="99576"/>
                  </a:cubicBezTo>
                  <a:lnTo>
                    <a:pt x="0" y="48829"/>
                  </a:lnTo>
                  <a:close/>
                </a:path>
              </a:pathLst>
            </a:custGeom>
            <a:noFill/>
            <a:ln>
              <a:gradFill>
                <a:gsLst>
                  <a:gs pos="100000">
                    <a:schemeClr val="accent1">
                      <a:alpha val="42000"/>
                    </a:schemeClr>
                  </a:gs>
                  <a:gs pos="0">
                    <a:schemeClr val="accent1">
                      <a:alpha val="0"/>
                    </a:schemeClr>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pic>
        <p:nvPicPr>
          <p:cNvPr id="94" name="图片 93">
            <a:hlinkClick r:id="rId4"/>
            <a:extLst>
              <a:ext uri="{FF2B5EF4-FFF2-40B4-BE49-F238E27FC236}">
                <a16:creationId xmlns:a16="http://schemas.microsoft.com/office/drawing/2014/main" id="{87EF852C-3818-200B-9C7C-D7AE8EF2078B}"/>
              </a:ext>
            </a:extLst>
          </p:cNvPr>
          <p:cNvPicPr>
            <a:picLocks noChangeAspect="1"/>
          </p:cNvPicPr>
          <p:nvPr userDrawn="1"/>
        </p:nvPicPr>
        <p:blipFill>
          <a:blip r:embed="rId5" cstate="screen">
            <a:biLevel thresh="25000"/>
            <a:extLst>
              <a:ext uri="{BEBA8EAE-BF5A-486C-A8C5-ECC9F3942E4B}">
                <a14:imgProps xmlns:a14="http://schemas.microsoft.com/office/drawing/2010/main">
                  <a14:imgLayer r:embed="rId6">
                    <a14:imgEffect>
                      <a14:sharpenSoften amount="50000"/>
                    </a14:imgEffect>
                    <a14:imgEffect>
                      <a14:brightnessContrast bright="-20000" contrast="-40000"/>
                    </a14:imgEffect>
                  </a14:imgLayer>
                </a14:imgProps>
              </a:ext>
              <a:ext uri="{28A0092B-C50C-407E-A947-70E740481C1C}">
                <a14:useLocalDpi xmlns:a14="http://schemas.microsoft.com/office/drawing/2010/main"/>
              </a:ext>
            </a:extLst>
          </a:blip>
          <a:stretch>
            <a:fillRect/>
          </a:stretch>
        </p:blipFill>
        <p:spPr>
          <a:xfrm>
            <a:off x="829513" y="593786"/>
            <a:ext cx="1089846" cy="145312"/>
          </a:xfrm>
          <a:prstGeom prst="rect">
            <a:avLst/>
          </a:prstGeom>
        </p:spPr>
      </p:pic>
    </p:spTree>
    <p:extLst>
      <p:ext uri="{BB962C8B-B14F-4D97-AF65-F5344CB8AC3E}">
        <p14:creationId xmlns:p14="http://schemas.microsoft.com/office/powerpoint/2010/main" val="19601419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内容页">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37A263DA-77E0-3460-B255-682CA2246B7D}"/>
              </a:ext>
            </a:extLst>
          </p:cNvPr>
          <p:cNvGrpSpPr/>
          <p:nvPr userDrawn="1"/>
        </p:nvGrpSpPr>
        <p:grpSpPr>
          <a:xfrm>
            <a:off x="663189" y="1468627"/>
            <a:ext cx="10868301" cy="4809837"/>
            <a:chOff x="663189" y="1468627"/>
            <a:chExt cx="10868301" cy="4809837"/>
          </a:xfrm>
        </p:grpSpPr>
        <p:grpSp>
          <p:nvGrpSpPr>
            <p:cNvPr id="4" name="组合 3">
              <a:extLst>
                <a:ext uri="{FF2B5EF4-FFF2-40B4-BE49-F238E27FC236}">
                  <a16:creationId xmlns:a16="http://schemas.microsoft.com/office/drawing/2014/main" id="{74AABDB0-3795-82B8-137B-76539BF2AEB3}"/>
                </a:ext>
              </a:extLst>
            </p:cNvPr>
            <p:cNvGrpSpPr/>
            <p:nvPr/>
          </p:nvGrpSpPr>
          <p:grpSpPr>
            <a:xfrm>
              <a:off x="933127" y="1729111"/>
              <a:ext cx="10330285" cy="4266701"/>
              <a:chOff x="1383506" y="1179856"/>
              <a:chExt cx="10330285" cy="4266701"/>
            </a:xfrm>
          </p:grpSpPr>
          <p:grpSp>
            <p:nvGrpSpPr>
              <p:cNvPr id="11" name="组合 10">
                <a:extLst>
                  <a:ext uri="{FF2B5EF4-FFF2-40B4-BE49-F238E27FC236}">
                    <a16:creationId xmlns:a16="http://schemas.microsoft.com/office/drawing/2014/main" id="{C90CA052-AA4A-90CE-D86E-859179F5E5A1}"/>
                  </a:ext>
                </a:extLst>
              </p:cNvPr>
              <p:cNvGrpSpPr/>
              <p:nvPr/>
            </p:nvGrpSpPr>
            <p:grpSpPr>
              <a:xfrm>
                <a:off x="1383506" y="1179856"/>
                <a:ext cx="5165883" cy="4266701"/>
                <a:chOff x="-18081" y="-53088"/>
                <a:chExt cx="12098773" cy="6937289"/>
              </a:xfrm>
            </p:grpSpPr>
            <p:cxnSp>
              <p:nvCxnSpPr>
                <p:cNvPr id="39" name="直接连接符 38">
                  <a:extLst>
                    <a:ext uri="{FF2B5EF4-FFF2-40B4-BE49-F238E27FC236}">
                      <a16:creationId xmlns:a16="http://schemas.microsoft.com/office/drawing/2014/main" id="{922A5F70-301B-09A8-AA54-E32CF4570C33}"/>
                    </a:ext>
                  </a:extLst>
                </p:cNvPr>
                <p:cNvCxnSpPr>
                  <a:cxnSpLocks/>
                </p:cNvCxnSpPr>
                <p:nvPr/>
              </p:nvCxnSpPr>
              <p:spPr>
                <a:xfrm>
                  <a:off x="12055111" y="-26373"/>
                  <a:ext cx="0" cy="6910574"/>
                </a:xfrm>
                <a:prstGeom prst="line">
                  <a:avLst/>
                </a:prstGeom>
                <a:ln>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grpSp>
              <p:nvGrpSpPr>
                <p:cNvPr id="40" name="组合 39">
                  <a:extLst>
                    <a:ext uri="{FF2B5EF4-FFF2-40B4-BE49-F238E27FC236}">
                      <a16:creationId xmlns:a16="http://schemas.microsoft.com/office/drawing/2014/main" id="{8DF656E9-92CC-682B-C478-8B7FE4ACCE0A}"/>
                    </a:ext>
                  </a:extLst>
                </p:cNvPr>
                <p:cNvGrpSpPr/>
                <p:nvPr/>
              </p:nvGrpSpPr>
              <p:grpSpPr>
                <a:xfrm>
                  <a:off x="-18081" y="-53088"/>
                  <a:ext cx="12098773" cy="6937289"/>
                  <a:chOff x="-18081" y="-53088"/>
                  <a:chExt cx="12098773" cy="6937289"/>
                </a:xfrm>
              </p:grpSpPr>
              <p:cxnSp>
                <p:nvCxnSpPr>
                  <p:cNvPr id="41" name="直接连接符 40">
                    <a:extLst>
                      <a:ext uri="{FF2B5EF4-FFF2-40B4-BE49-F238E27FC236}">
                        <a16:creationId xmlns:a16="http://schemas.microsoft.com/office/drawing/2014/main" id="{7B8DEFF1-0C0E-66E4-1F73-A1987D443BAB}"/>
                      </a:ext>
                    </a:extLst>
                  </p:cNvPr>
                  <p:cNvCxnSpPr>
                    <a:cxnSpLocks/>
                  </p:cNvCxnSpPr>
                  <p:nvPr/>
                </p:nvCxnSpPr>
                <p:spPr>
                  <a:xfrm>
                    <a:off x="-15308" y="715226"/>
                    <a:ext cx="12096000" cy="0"/>
                  </a:xfrm>
                  <a:prstGeom prst="line">
                    <a:avLst/>
                  </a:prstGeom>
                  <a:ln>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id="{5FA8AE98-73B1-EAE2-1C5A-5C93422C2F4D}"/>
                      </a:ext>
                    </a:extLst>
                  </p:cNvPr>
                  <p:cNvCxnSpPr>
                    <a:cxnSpLocks/>
                  </p:cNvCxnSpPr>
                  <p:nvPr/>
                </p:nvCxnSpPr>
                <p:spPr>
                  <a:xfrm>
                    <a:off x="-15308" y="1483540"/>
                    <a:ext cx="12096000" cy="0"/>
                  </a:xfrm>
                  <a:prstGeom prst="line">
                    <a:avLst/>
                  </a:prstGeom>
                  <a:ln>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42">
                    <a:extLst>
                      <a:ext uri="{FF2B5EF4-FFF2-40B4-BE49-F238E27FC236}">
                        <a16:creationId xmlns:a16="http://schemas.microsoft.com/office/drawing/2014/main" id="{DDE15B33-6547-FA95-6573-C5C277E7A2CA}"/>
                      </a:ext>
                    </a:extLst>
                  </p:cNvPr>
                  <p:cNvCxnSpPr>
                    <a:cxnSpLocks/>
                  </p:cNvCxnSpPr>
                  <p:nvPr/>
                </p:nvCxnSpPr>
                <p:spPr>
                  <a:xfrm>
                    <a:off x="-15308" y="2251854"/>
                    <a:ext cx="12096000" cy="0"/>
                  </a:xfrm>
                  <a:prstGeom prst="line">
                    <a:avLst/>
                  </a:prstGeom>
                  <a:ln>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a16="http://schemas.microsoft.com/office/drawing/2014/main" id="{572590AA-F909-E4A5-0C3D-827743F4F4A3}"/>
                      </a:ext>
                    </a:extLst>
                  </p:cNvPr>
                  <p:cNvCxnSpPr>
                    <a:cxnSpLocks/>
                  </p:cNvCxnSpPr>
                  <p:nvPr/>
                </p:nvCxnSpPr>
                <p:spPr>
                  <a:xfrm>
                    <a:off x="-15308" y="3020168"/>
                    <a:ext cx="12096000" cy="0"/>
                  </a:xfrm>
                  <a:prstGeom prst="line">
                    <a:avLst/>
                  </a:prstGeom>
                  <a:ln>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a16="http://schemas.microsoft.com/office/drawing/2014/main" id="{30E3FABF-E63A-A9AD-F0A4-059AC26BACE5}"/>
                      </a:ext>
                    </a:extLst>
                  </p:cNvPr>
                  <p:cNvCxnSpPr>
                    <a:cxnSpLocks/>
                  </p:cNvCxnSpPr>
                  <p:nvPr/>
                </p:nvCxnSpPr>
                <p:spPr>
                  <a:xfrm>
                    <a:off x="-15308" y="3788482"/>
                    <a:ext cx="12096000" cy="0"/>
                  </a:xfrm>
                  <a:prstGeom prst="line">
                    <a:avLst/>
                  </a:prstGeom>
                  <a:ln>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 45">
                    <a:extLst>
                      <a:ext uri="{FF2B5EF4-FFF2-40B4-BE49-F238E27FC236}">
                        <a16:creationId xmlns:a16="http://schemas.microsoft.com/office/drawing/2014/main" id="{16BE8695-C71F-61F2-F332-4E687B3473C4}"/>
                      </a:ext>
                    </a:extLst>
                  </p:cNvPr>
                  <p:cNvCxnSpPr>
                    <a:cxnSpLocks/>
                  </p:cNvCxnSpPr>
                  <p:nvPr/>
                </p:nvCxnSpPr>
                <p:spPr>
                  <a:xfrm>
                    <a:off x="-15308" y="4556796"/>
                    <a:ext cx="12096000" cy="0"/>
                  </a:xfrm>
                  <a:prstGeom prst="line">
                    <a:avLst/>
                  </a:prstGeom>
                  <a:ln>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id="{A760B19A-A8C0-71E8-5140-262E2CFDD626}"/>
                      </a:ext>
                    </a:extLst>
                  </p:cNvPr>
                  <p:cNvCxnSpPr>
                    <a:cxnSpLocks/>
                  </p:cNvCxnSpPr>
                  <p:nvPr/>
                </p:nvCxnSpPr>
                <p:spPr>
                  <a:xfrm>
                    <a:off x="-15308" y="5325110"/>
                    <a:ext cx="12096000" cy="0"/>
                  </a:xfrm>
                  <a:prstGeom prst="line">
                    <a:avLst/>
                  </a:prstGeom>
                  <a:ln>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id="{A0AD6C5E-CEAF-06F5-6BB8-2D2642F4B256}"/>
                      </a:ext>
                    </a:extLst>
                  </p:cNvPr>
                  <p:cNvCxnSpPr>
                    <a:cxnSpLocks/>
                  </p:cNvCxnSpPr>
                  <p:nvPr/>
                </p:nvCxnSpPr>
                <p:spPr>
                  <a:xfrm>
                    <a:off x="-15308" y="6093424"/>
                    <a:ext cx="12096000" cy="0"/>
                  </a:xfrm>
                  <a:prstGeom prst="line">
                    <a:avLst/>
                  </a:prstGeom>
                  <a:ln>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id="{825D6C99-367B-81C9-E0F3-1789915CADD3}"/>
                      </a:ext>
                    </a:extLst>
                  </p:cNvPr>
                  <p:cNvCxnSpPr>
                    <a:cxnSpLocks/>
                  </p:cNvCxnSpPr>
                  <p:nvPr/>
                </p:nvCxnSpPr>
                <p:spPr>
                  <a:xfrm>
                    <a:off x="844290" y="-26373"/>
                    <a:ext cx="0" cy="6910574"/>
                  </a:xfrm>
                  <a:prstGeom prst="line">
                    <a:avLst/>
                  </a:prstGeom>
                  <a:ln>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50" name="直接连接符 49">
                    <a:extLst>
                      <a:ext uri="{FF2B5EF4-FFF2-40B4-BE49-F238E27FC236}">
                        <a16:creationId xmlns:a16="http://schemas.microsoft.com/office/drawing/2014/main" id="{DD1D632E-DD22-13CF-73C2-E0480AC6B5EB}"/>
                      </a:ext>
                    </a:extLst>
                  </p:cNvPr>
                  <p:cNvCxnSpPr>
                    <a:cxnSpLocks/>
                  </p:cNvCxnSpPr>
                  <p:nvPr/>
                </p:nvCxnSpPr>
                <p:spPr>
                  <a:xfrm>
                    <a:off x="1706661" y="-26373"/>
                    <a:ext cx="0" cy="6910574"/>
                  </a:xfrm>
                  <a:prstGeom prst="line">
                    <a:avLst/>
                  </a:prstGeom>
                  <a:ln>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64A1853C-3CC3-3C56-47DD-49B101EF4682}"/>
                      </a:ext>
                    </a:extLst>
                  </p:cNvPr>
                  <p:cNvCxnSpPr>
                    <a:cxnSpLocks/>
                  </p:cNvCxnSpPr>
                  <p:nvPr/>
                </p:nvCxnSpPr>
                <p:spPr>
                  <a:xfrm>
                    <a:off x="2569032" y="-26373"/>
                    <a:ext cx="0" cy="6910574"/>
                  </a:xfrm>
                  <a:prstGeom prst="line">
                    <a:avLst/>
                  </a:prstGeom>
                  <a:ln>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52" name="直接连接符 51">
                    <a:extLst>
                      <a:ext uri="{FF2B5EF4-FFF2-40B4-BE49-F238E27FC236}">
                        <a16:creationId xmlns:a16="http://schemas.microsoft.com/office/drawing/2014/main" id="{DBBAA260-B2D1-B3F6-7013-6D0AD223A11A}"/>
                      </a:ext>
                    </a:extLst>
                  </p:cNvPr>
                  <p:cNvCxnSpPr>
                    <a:cxnSpLocks/>
                  </p:cNvCxnSpPr>
                  <p:nvPr/>
                </p:nvCxnSpPr>
                <p:spPr>
                  <a:xfrm>
                    <a:off x="3431403" y="-26373"/>
                    <a:ext cx="0" cy="6910574"/>
                  </a:xfrm>
                  <a:prstGeom prst="line">
                    <a:avLst/>
                  </a:prstGeom>
                  <a:ln>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id="{B29F93E7-E054-3506-5EFE-0CB80076F182}"/>
                      </a:ext>
                    </a:extLst>
                  </p:cNvPr>
                  <p:cNvCxnSpPr>
                    <a:cxnSpLocks/>
                  </p:cNvCxnSpPr>
                  <p:nvPr/>
                </p:nvCxnSpPr>
                <p:spPr>
                  <a:xfrm>
                    <a:off x="4293774" y="-26373"/>
                    <a:ext cx="0" cy="6910574"/>
                  </a:xfrm>
                  <a:prstGeom prst="line">
                    <a:avLst/>
                  </a:prstGeom>
                  <a:ln>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54" name="直接连接符 53">
                    <a:extLst>
                      <a:ext uri="{FF2B5EF4-FFF2-40B4-BE49-F238E27FC236}">
                        <a16:creationId xmlns:a16="http://schemas.microsoft.com/office/drawing/2014/main" id="{C3EE714B-1BF6-C2D9-535F-D7959B3E0E61}"/>
                      </a:ext>
                    </a:extLst>
                  </p:cNvPr>
                  <p:cNvCxnSpPr>
                    <a:cxnSpLocks/>
                  </p:cNvCxnSpPr>
                  <p:nvPr/>
                </p:nvCxnSpPr>
                <p:spPr>
                  <a:xfrm>
                    <a:off x="5156145" y="-26373"/>
                    <a:ext cx="0" cy="6910574"/>
                  </a:xfrm>
                  <a:prstGeom prst="line">
                    <a:avLst/>
                  </a:prstGeom>
                  <a:ln>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55" name="直接连接符 54">
                    <a:extLst>
                      <a:ext uri="{FF2B5EF4-FFF2-40B4-BE49-F238E27FC236}">
                        <a16:creationId xmlns:a16="http://schemas.microsoft.com/office/drawing/2014/main" id="{29A41FB0-A761-1A26-FA91-90A3987F5018}"/>
                      </a:ext>
                    </a:extLst>
                  </p:cNvPr>
                  <p:cNvCxnSpPr>
                    <a:cxnSpLocks/>
                  </p:cNvCxnSpPr>
                  <p:nvPr/>
                </p:nvCxnSpPr>
                <p:spPr>
                  <a:xfrm>
                    <a:off x="6018516" y="-26373"/>
                    <a:ext cx="0" cy="6910574"/>
                  </a:xfrm>
                  <a:prstGeom prst="line">
                    <a:avLst/>
                  </a:prstGeom>
                  <a:ln>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56" name="直接连接符 55">
                    <a:extLst>
                      <a:ext uri="{FF2B5EF4-FFF2-40B4-BE49-F238E27FC236}">
                        <a16:creationId xmlns:a16="http://schemas.microsoft.com/office/drawing/2014/main" id="{CBB74065-F75E-64F2-FECC-EE65A14E0123}"/>
                      </a:ext>
                    </a:extLst>
                  </p:cNvPr>
                  <p:cNvCxnSpPr>
                    <a:cxnSpLocks/>
                  </p:cNvCxnSpPr>
                  <p:nvPr/>
                </p:nvCxnSpPr>
                <p:spPr>
                  <a:xfrm>
                    <a:off x="6880887" y="-26373"/>
                    <a:ext cx="0" cy="6910574"/>
                  </a:xfrm>
                  <a:prstGeom prst="line">
                    <a:avLst/>
                  </a:prstGeom>
                  <a:ln>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57" name="直接连接符 56">
                    <a:extLst>
                      <a:ext uri="{FF2B5EF4-FFF2-40B4-BE49-F238E27FC236}">
                        <a16:creationId xmlns:a16="http://schemas.microsoft.com/office/drawing/2014/main" id="{A8EB706B-6D47-0F73-C7D6-243203582F63}"/>
                      </a:ext>
                    </a:extLst>
                  </p:cNvPr>
                  <p:cNvCxnSpPr>
                    <a:cxnSpLocks/>
                  </p:cNvCxnSpPr>
                  <p:nvPr/>
                </p:nvCxnSpPr>
                <p:spPr>
                  <a:xfrm>
                    <a:off x="7743258" y="-26373"/>
                    <a:ext cx="0" cy="6910574"/>
                  </a:xfrm>
                  <a:prstGeom prst="line">
                    <a:avLst/>
                  </a:prstGeom>
                  <a:ln>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58" name="直接连接符 57">
                    <a:extLst>
                      <a:ext uri="{FF2B5EF4-FFF2-40B4-BE49-F238E27FC236}">
                        <a16:creationId xmlns:a16="http://schemas.microsoft.com/office/drawing/2014/main" id="{F45D8D27-9A61-C602-5558-44395FDDEB19}"/>
                      </a:ext>
                    </a:extLst>
                  </p:cNvPr>
                  <p:cNvCxnSpPr>
                    <a:cxnSpLocks/>
                  </p:cNvCxnSpPr>
                  <p:nvPr/>
                </p:nvCxnSpPr>
                <p:spPr>
                  <a:xfrm>
                    <a:off x="8605629" y="-26373"/>
                    <a:ext cx="0" cy="6910574"/>
                  </a:xfrm>
                  <a:prstGeom prst="line">
                    <a:avLst/>
                  </a:prstGeom>
                  <a:ln>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59" name="直接连接符 58">
                    <a:extLst>
                      <a:ext uri="{FF2B5EF4-FFF2-40B4-BE49-F238E27FC236}">
                        <a16:creationId xmlns:a16="http://schemas.microsoft.com/office/drawing/2014/main" id="{0419C787-79A9-ED0C-73E0-3B0F4E6293C5}"/>
                      </a:ext>
                    </a:extLst>
                  </p:cNvPr>
                  <p:cNvCxnSpPr>
                    <a:cxnSpLocks/>
                  </p:cNvCxnSpPr>
                  <p:nvPr/>
                </p:nvCxnSpPr>
                <p:spPr>
                  <a:xfrm>
                    <a:off x="9468000" y="-26373"/>
                    <a:ext cx="0" cy="6910574"/>
                  </a:xfrm>
                  <a:prstGeom prst="line">
                    <a:avLst/>
                  </a:prstGeom>
                  <a:ln>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60" name="直接连接符 59">
                    <a:extLst>
                      <a:ext uri="{FF2B5EF4-FFF2-40B4-BE49-F238E27FC236}">
                        <a16:creationId xmlns:a16="http://schemas.microsoft.com/office/drawing/2014/main" id="{1A6F926E-C25A-53E2-C989-5EFA454E6175}"/>
                      </a:ext>
                    </a:extLst>
                  </p:cNvPr>
                  <p:cNvCxnSpPr>
                    <a:cxnSpLocks/>
                  </p:cNvCxnSpPr>
                  <p:nvPr/>
                </p:nvCxnSpPr>
                <p:spPr>
                  <a:xfrm>
                    <a:off x="10330371" y="-26373"/>
                    <a:ext cx="0" cy="6910574"/>
                  </a:xfrm>
                  <a:prstGeom prst="line">
                    <a:avLst/>
                  </a:prstGeom>
                  <a:ln>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1E638D98-7237-4A52-DDDC-E067B730D7E3}"/>
                      </a:ext>
                    </a:extLst>
                  </p:cNvPr>
                  <p:cNvCxnSpPr>
                    <a:cxnSpLocks/>
                  </p:cNvCxnSpPr>
                  <p:nvPr/>
                </p:nvCxnSpPr>
                <p:spPr>
                  <a:xfrm>
                    <a:off x="11192742" y="-26373"/>
                    <a:ext cx="0" cy="6910574"/>
                  </a:xfrm>
                  <a:prstGeom prst="line">
                    <a:avLst/>
                  </a:prstGeom>
                  <a:ln>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62" name="直接连接符 61">
                    <a:extLst>
                      <a:ext uri="{FF2B5EF4-FFF2-40B4-BE49-F238E27FC236}">
                        <a16:creationId xmlns:a16="http://schemas.microsoft.com/office/drawing/2014/main" id="{BDE6751F-5F7D-8087-E27C-8FC3B24BA90C}"/>
                      </a:ext>
                    </a:extLst>
                  </p:cNvPr>
                  <p:cNvCxnSpPr>
                    <a:cxnSpLocks/>
                  </p:cNvCxnSpPr>
                  <p:nvPr/>
                </p:nvCxnSpPr>
                <p:spPr>
                  <a:xfrm>
                    <a:off x="-18081" y="-26373"/>
                    <a:ext cx="0" cy="6910574"/>
                  </a:xfrm>
                  <a:prstGeom prst="line">
                    <a:avLst/>
                  </a:prstGeom>
                  <a:ln>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63" name="直接连接符 62">
                    <a:extLst>
                      <a:ext uri="{FF2B5EF4-FFF2-40B4-BE49-F238E27FC236}">
                        <a16:creationId xmlns:a16="http://schemas.microsoft.com/office/drawing/2014/main" id="{4B4C2919-4BE8-FF29-DD6F-28A7D6C4F4FC}"/>
                      </a:ext>
                    </a:extLst>
                  </p:cNvPr>
                  <p:cNvCxnSpPr>
                    <a:cxnSpLocks/>
                  </p:cNvCxnSpPr>
                  <p:nvPr/>
                </p:nvCxnSpPr>
                <p:spPr>
                  <a:xfrm>
                    <a:off x="-15308" y="6861739"/>
                    <a:ext cx="12096000" cy="0"/>
                  </a:xfrm>
                  <a:prstGeom prst="line">
                    <a:avLst/>
                  </a:prstGeom>
                  <a:ln>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64" name="直接连接符 63">
                    <a:extLst>
                      <a:ext uri="{FF2B5EF4-FFF2-40B4-BE49-F238E27FC236}">
                        <a16:creationId xmlns:a16="http://schemas.microsoft.com/office/drawing/2014/main" id="{9E3E4F76-20C2-2912-E4F2-B0380529C07E}"/>
                      </a:ext>
                    </a:extLst>
                  </p:cNvPr>
                  <p:cNvCxnSpPr>
                    <a:cxnSpLocks/>
                  </p:cNvCxnSpPr>
                  <p:nvPr/>
                </p:nvCxnSpPr>
                <p:spPr>
                  <a:xfrm>
                    <a:off x="-15308" y="-53088"/>
                    <a:ext cx="12096000" cy="0"/>
                  </a:xfrm>
                  <a:prstGeom prst="line">
                    <a:avLst/>
                  </a:prstGeom>
                  <a:ln>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grpSp>
          </p:grpSp>
          <p:grpSp>
            <p:nvGrpSpPr>
              <p:cNvPr id="12" name="组合 11">
                <a:extLst>
                  <a:ext uri="{FF2B5EF4-FFF2-40B4-BE49-F238E27FC236}">
                    <a16:creationId xmlns:a16="http://schemas.microsoft.com/office/drawing/2014/main" id="{881438CB-EACA-FF5B-D29A-AAF90D8DD2B1}"/>
                  </a:ext>
                </a:extLst>
              </p:cNvPr>
              <p:cNvGrpSpPr/>
              <p:nvPr/>
            </p:nvGrpSpPr>
            <p:grpSpPr>
              <a:xfrm>
                <a:off x="6547908" y="1179856"/>
                <a:ext cx="5165883" cy="4266701"/>
                <a:chOff x="-18081" y="-53088"/>
                <a:chExt cx="12098773" cy="6937289"/>
              </a:xfrm>
            </p:grpSpPr>
            <p:cxnSp>
              <p:nvCxnSpPr>
                <p:cNvPr id="13" name="直接连接符 12">
                  <a:extLst>
                    <a:ext uri="{FF2B5EF4-FFF2-40B4-BE49-F238E27FC236}">
                      <a16:creationId xmlns:a16="http://schemas.microsoft.com/office/drawing/2014/main" id="{83ED4E18-2795-9005-A3AD-D287EDF546BA}"/>
                    </a:ext>
                  </a:extLst>
                </p:cNvPr>
                <p:cNvCxnSpPr>
                  <a:cxnSpLocks/>
                </p:cNvCxnSpPr>
                <p:nvPr/>
              </p:nvCxnSpPr>
              <p:spPr>
                <a:xfrm>
                  <a:off x="12055111" y="-26373"/>
                  <a:ext cx="0" cy="6910574"/>
                </a:xfrm>
                <a:prstGeom prst="line">
                  <a:avLst/>
                </a:prstGeom>
                <a:ln>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grpSp>
              <p:nvGrpSpPr>
                <p:cNvPr id="14" name="组合 13">
                  <a:extLst>
                    <a:ext uri="{FF2B5EF4-FFF2-40B4-BE49-F238E27FC236}">
                      <a16:creationId xmlns:a16="http://schemas.microsoft.com/office/drawing/2014/main" id="{E949938B-19F4-B681-04B0-07BBD088BD7C}"/>
                    </a:ext>
                  </a:extLst>
                </p:cNvPr>
                <p:cNvGrpSpPr/>
                <p:nvPr/>
              </p:nvGrpSpPr>
              <p:grpSpPr>
                <a:xfrm>
                  <a:off x="-18081" y="-53088"/>
                  <a:ext cx="12098773" cy="6937289"/>
                  <a:chOff x="-18081" y="-53088"/>
                  <a:chExt cx="12098773" cy="6937289"/>
                </a:xfrm>
              </p:grpSpPr>
              <p:cxnSp>
                <p:nvCxnSpPr>
                  <p:cNvPr id="15" name="直接连接符 14">
                    <a:extLst>
                      <a:ext uri="{FF2B5EF4-FFF2-40B4-BE49-F238E27FC236}">
                        <a16:creationId xmlns:a16="http://schemas.microsoft.com/office/drawing/2014/main" id="{B114FEA3-8FCC-67A4-5E16-C9517476B1EF}"/>
                      </a:ext>
                    </a:extLst>
                  </p:cNvPr>
                  <p:cNvCxnSpPr>
                    <a:cxnSpLocks/>
                  </p:cNvCxnSpPr>
                  <p:nvPr/>
                </p:nvCxnSpPr>
                <p:spPr>
                  <a:xfrm>
                    <a:off x="-15308" y="715226"/>
                    <a:ext cx="12096000" cy="0"/>
                  </a:xfrm>
                  <a:prstGeom prst="line">
                    <a:avLst/>
                  </a:prstGeom>
                  <a:ln>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224B23C9-E5E1-A8A2-AD1C-A11150C361B3}"/>
                      </a:ext>
                    </a:extLst>
                  </p:cNvPr>
                  <p:cNvCxnSpPr>
                    <a:cxnSpLocks/>
                  </p:cNvCxnSpPr>
                  <p:nvPr/>
                </p:nvCxnSpPr>
                <p:spPr>
                  <a:xfrm>
                    <a:off x="-15308" y="1483540"/>
                    <a:ext cx="12096000" cy="0"/>
                  </a:xfrm>
                  <a:prstGeom prst="line">
                    <a:avLst/>
                  </a:prstGeom>
                  <a:ln>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4A80DC48-879C-BFEE-3922-2E302C2A636F}"/>
                      </a:ext>
                    </a:extLst>
                  </p:cNvPr>
                  <p:cNvCxnSpPr>
                    <a:cxnSpLocks/>
                  </p:cNvCxnSpPr>
                  <p:nvPr/>
                </p:nvCxnSpPr>
                <p:spPr>
                  <a:xfrm>
                    <a:off x="-15308" y="2251854"/>
                    <a:ext cx="12096000" cy="0"/>
                  </a:xfrm>
                  <a:prstGeom prst="line">
                    <a:avLst/>
                  </a:prstGeom>
                  <a:ln>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1BC5A27B-FBEB-232A-DAC8-E5D668CB1D00}"/>
                      </a:ext>
                    </a:extLst>
                  </p:cNvPr>
                  <p:cNvCxnSpPr>
                    <a:cxnSpLocks/>
                  </p:cNvCxnSpPr>
                  <p:nvPr/>
                </p:nvCxnSpPr>
                <p:spPr>
                  <a:xfrm>
                    <a:off x="-15308" y="3020168"/>
                    <a:ext cx="12096000" cy="0"/>
                  </a:xfrm>
                  <a:prstGeom prst="line">
                    <a:avLst/>
                  </a:prstGeom>
                  <a:ln>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9090BB80-FF4E-3DE5-D76E-D983CE66C7D2}"/>
                      </a:ext>
                    </a:extLst>
                  </p:cNvPr>
                  <p:cNvCxnSpPr>
                    <a:cxnSpLocks/>
                  </p:cNvCxnSpPr>
                  <p:nvPr/>
                </p:nvCxnSpPr>
                <p:spPr>
                  <a:xfrm>
                    <a:off x="-15308" y="3788482"/>
                    <a:ext cx="12096000" cy="0"/>
                  </a:xfrm>
                  <a:prstGeom prst="line">
                    <a:avLst/>
                  </a:prstGeom>
                  <a:ln>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516D6F83-866C-76F5-E6A2-A0BD6F9EF56D}"/>
                      </a:ext>
                    </a:extLst>
                  </p:cNvPr>
                  <p:cNvCxnSpPr>
                    <a:cxnSpLocks/>
                  </p:cNvCxnSpPr>
                  <p:nvPr/>
                </p:nvCxnSpPr>
                <p:spPr>
                  <a:xfrm>
                    <a:off x="-15308" y="4556796"/>
                    <a:ext cx="12096000" cy="0"/>
                  </a:xfrm>
                  <a:prstGeom prst="line">
                    <a:avLst/>
                  </a:prstGeom>
                  <a:ln>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7A0B4468-EC79-972E-2DAF-84264353ABF2}"/>
                      </a:ext>
                    </a:extLst>
                  </p:cNvPr>
                  <p:cNvCxnSpPr>
                    <a:cxnSpLocks/>
                  </p:cNvCxnSpPr>
                  <p:nvPr/>
                </p:nvCxnSpPr>
                <p:spPr>
                  <a:xfrm>
                    <a:off x="-15308" y="5325110"/>
                    <a:ext cx="12096000" cy="0"/>
                  </a:xfrm>
                  <a:prstGeom prst="line">
                    <a:avLst/>
                  </a:prstGeom>
                  <a:ln>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C62E4E8C-BEC4-5B09-62B3-3CFDC503A71A}"/>
                      </a:ext>
                    </a:extLst>
                  </p:cNvPr>
                  <p:cNvCxnSpPr>
                    <a:cxnSpLocks/>
                  </p:cNvCxnSpPr>
                  <p:nvPr/>
                </p:nvCxnSpPr>
                <p:spPr>
                  <a:xfrm>
                    <a:off x="-15308" y="6093424"/>
                    <a:ext cx="12096000" cy="0"/>
                  </a:xfrm>
                  <a:prstGeom prst="line">
                    <a:avLst/>
                  </a:prstGeom>
                  <a:ln>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8230E3DA-BD18-7512-B60E-205E2D56705F}"/>
                      </a:ext>
                    </a:extLst>
                  </p:cNvPr>
                  <p:cNvCxnSpPr>
                    <a:cxnSpLocks/>
                  </p:cNvCxnSpPr>
                  <p:nvPr/>
                </p:nvCxnSpPr>
                <p:spPr>
                  <a:xfrm>
                    <a:off x="844290" y="-26373"/>
                    <a:ext cx="0" cy="6910574"/>
                  </a:xfrm>
                  <a:prstGeom prst="line">
                    <a:avLst/>
                  </a:prstGeom>
                  <a:ln>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3A47DA25-7B08-25B5-5A5D-E2D680CD506D}"/>
                      </a:ext>
                    </a:extLst>
                  </p:cNvPr>
                  <p:cNvCxnSpPr>
                    <a:cxnSpLocks/>
                  </p:cNvCxnSpPr>
                  <p:nvPr/>
                </p:nvCxnSpPr>
                <p:spPr>
                  <a:xfrm>
                    <a:off x="1706661" y="-26373"/>
                    <a:ext cx="0" cy="6910574"/>
                  </a:xfrm>
                  <a:prstGeom prst="line">
                    <a:avLst/>
                  </a:prstGeom>
                  <a:ln>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1B9AADF0-8D59-8A30-3F8B-92E546C14985}"/>
                      </a:ext>
                    </a:extLst>
                  </p:cNvPr>
                  <p:cNvCxnSpPr>
                    <a:cxnSpLocks/>
                  </p:cNvCxnSpPr>
                  <p:nvPr/>
                </p:nvCxnSpPr>
                <p:spPr>
                  <a:xfrm>
                    <a:off x="2569032" y="-26373"/>
                    <a:ext cx="0" cy="6910574"/>
                  </a:xfrm>
                  <a:prstGeom prst="line">
                    <a:avLst/>
                  </a:prstGeom>
                  <a:ln>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67774896-4670-7733-9DFD-D1F636F1EE1B}"/>
                      </a:ext>
                    </a:extLst>
                  </p:cNvPr>
                  <p:cNvCxnSpPr>
                    <a:cxnSpLocks/>
                  </p:cNvCxnSpPr>
                  <p:nvPr/>
                </p:nvCxnSpPr>
                <p:spPr>
                  <a:xfrm>
                    <a:off x="3431403" y="-26373"/>
                    <a:ext cx="0" cy="6910574"/>
                  </a:xfrm>
                  <a:prstGeom prst="line">
                    <a:avLst/>
                  </a:prstGeom>
                  <a:ln>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ACD5FE77-E995-0377-3883-19F7A029880F}"/>
                      </a:ext>
                    </a:extLst>
                  </p:cNvPr>
                  <p:cNvCxnSpPr>
                    <a:cxnSpLocks/>
                  </p:cNvCxnSpPr>
                  <p:nvPr/>
                </p:nvCxnSpPr>
                <p:spPr>
                  <a:xfrm>
                    <a:off x="4293774" y="-26373"/>
                    <a:ext cx="0" cy="6910574"/>
                  </a:xfrm>
                  <a:prstGeom prst="line">
                    <a:avLst/>
                  </a:prstGeom>
                  <a:ln>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9225B628-D5EC-E44E-9B8C-FAF9635EECFE}"/>
                      </a:ext>
                    </a:extLst>
                  </p:cNvPr>
                  <p:cNvCxnSpPr>
                    <a:cxnSpLocks/>
                  </p:cNvCxnSpPr>
                  <p:nvPr/>
                </p:nvCxnSpPr>
                <p:spPr>
                  <a:xfrm>
                    <a:off x="5156145" y="-26373"/>
                    <a:ext cx="0" cy="6910574"/>
                  </a:xfrm>
                  <a:prstGeom prst="line">
                    <a:avLst/>
                  </a:prstGeom>
                  <a:ln>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0DAF9294-8DD5-4D4D-91C8-CE829463BAB4}"/>
                      </a:ext>
                    </a:extLst>
                  </p:cNvPr>
                  <p:cNvCxnSpPr>
                    <a:cxnSpLocks/>
                  </p:cNvCxnSpPr>
                  <p:nvPr/>
                </p:nvCxnSpPr>
                <p:spPr>
                  <a:xfrm>
                    <a:off x="6018516" y="-26373"/>
                    <a:ext cx="0" cy="6910574"/>
                  </a:xfrm>
                  <a:prstGeom prst="line">
                    <a:avLst/>
                  </a:prstGeom>
                  <a:ln>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1E4A0014-1523-1C06-1DEF-2E306124D1E2}"/>
                      </a:ext>
                    </a:extLst>
                  </p:cNvPr>
                  <p:cNvCxnSpPr>
                    <a:cxnSpLocks/>
                  </p:cNvCxnSpPr>
                  <p:nvPr/>
                </p:nvCxnSpPr>
                <p:spPr>
                  <a:xfrm>
                    <a:off x="6880887" y="-26373"/>
                    <a:ext cx="0" cy="6910574"/>
                  </a:xfrm>
                  <a:prstGeom prst="line">
                    <a:avLst/>
                  </a:prstGeom>
                  <a:ln>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0E06DA46-6816-3654-92F5-1550CA96CF00}"/>
                      </a:ext>
                    </a:extLst>
                  </p:cNvPr>
                  <p:cNvCxnSpPr>
                    <a:cxnSpLocks/>
                  </p:cNvCxnSpPr>
                  <p:nvPr/>
                </p:nvCxnSpPr>
                <p:spPr>
                  <a:xfrm>
                    <a:off x="7743258" y="-26373"/>
                    <a:ext cx="0" cy="6910574"/>
                  </a:xfrm>
                  <a:prstGeom prst="line">
                    <a:avLst/>
                  </a:prstGeom>
                  <a:ln>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48FDA7EB-AE01-C3D1-5699-133307E22915}"/>
                      </a:ext>
                    </a:extLst>
                  </p:cNvPr>
                  <p:cNvCxnSpPr>
                    <a:cxnSpLocks/>
                  </p:cNvCxnSpPr>
                  <p:nvPr/>
                </p:nvCxnSpPr>
                <p:spPr>
                  <a:xfrm>
                    <a:off x="8605629" y="-26373"/>
                    <a:ext cx="0" cy="6910574"/>
                  </a:xfrm>
                  <a:prstGeom prst="line">
                    <a:avLst/>
                  </a:prstGeom>
                  <a:ln>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501B38D2-5CAF-10DF-CFC2-D27299BEDBA8}"/>
                      </a:ext>
                    </a:extLst>
                  </p:cNvPr>
                  <p:cNvCxnSpPr>
                    <a:cxnSpLocks/>
                  </p:cNvCxnSpPr>
                  <p:nvPr/>
                </p:nvCxnSpPr>
                <p:spPr>
                  <a:xfrm>
                    <a:off x="9468000" y="-26373"/>
                    <a:ext cx="0" cy="6910574"/>
                  </a:xfrm>
                  <a:prstGeom prst="line">
                    <a:avLst/>
                  </a:prstGeom>
                  <a:ln>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E682ED91-DBAA-B26F-67E0-1CD08494910F}"/>
                      </a:ext>
                    </a:extLst>
                  </p:cNvPr>
                  <p:cNvCxnSpPr>
                    <a:cxnSpLocks/>
                  </p:cNvCxnSpPr>
                  <p:nvPr/>
                </p:nvCxnSpPr>
                <p:spPr>
                  <a:xfrm>
                    <a:off x="10330371" y="-26373"/>
                    <a:ext cx="0" cy="6910574"/>
                  </a:xfrm>
                  <a:prstGeom prst="line">
                    <a:avLst/>
                  </a:prstGeom>
                  <a:ln>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D329DB38-9B2E-AC03-E627-6885F48498ED}"/>
                      </a:ext>
                    </a:extLst>
                  </p:cNvPr>
                  <p:cNvCxnSpPr>
                    <a:cxnSpLocks/>
                  </p:cNvCxnSpPr>
                  <p:nvPr/>
                </p:nvCxnSpPr>
                <p:spPr>
                  <a:xfrm>
                    <a:off x="11192742" y="-26373"/>
                    <a:ext cx="0" cy="6910574"/>
                  </a:xfrm>
                  <a:prstGeom prst="line">
                    <a:avLst/>
                  </a:prstGeom>
                  <a:ln>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AD70B5BB-C644-171B-0AD9-BB7159A274E1}"/>
                      </a:ext>
                    </a:extLst>
                  </p:cNvPr>
                  <p:cNvCxnSpPr>
                    <a:cxnSpLocks/>
                  </p:cNvCxnSpPr>
                  <p:nvPr/>
                </p:nvCxnSpPr>
                <p:spPr>
                  <a:xfrm>
                    <a:off x="-18081" y="-26373"/>
                    <a:ext cx="0" cy="6910574"/>
                  </a:xfrm>
                  <a:prstGeom prst="line">
                    <a:avLst/>
                  </a:prstGeom>
                  <a:ln>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77B47CAA-DA39-AFA8-1BDA-CB34D71F9B6E}"/>
                      </a:ext>
                    </a:extLst>
                  </p:cNvPr>
                  <p:cNvCxnSpPr>
                    <a:cxnSpLocks/>
                  </p:cNvCxnSpPr>
                  <p:nvPr/>
                </p:nvCxnSpPr>
                <p:spPr>
                  <a:xfrm>
                    <a:off x="-15308" y="6861739"/>
                    <a:ext cx="12096000" cy="0"/>
                  </a:xfrm>
                  <a:prstGeom prst="line">
                    <a:avLst/>
                  </a:prstGeom>
                  <a:ln>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BA9A33FC-46BF-442B-B004-75F862B20CEC}"/>
                      </a:ext>
                    </a:extLst>
                  </p:cNvPr>
                  <p:cNvCxnSpPr>
                    <a:cxnSpLocks/>
                  </p:cNvCxnSpPr>
                  <p:nvPr/>
                </p:nvCxnSpPr>
                <p:spPr>
                  <a:xfrm>
                    <a:off x="-15308" y="-53088"/>
                    <a:ext cx="12096000" cy="0"/>
                  </a:xfrm>
                  <a:prstGeom prst="line">
                    <a:avLst/>
                  </a:prstGeom>
                  <a:ln>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grpSp>
          </p:grpSp>
        </p:grpSp>
        <p:grpSp>
          <p:nvGrpSpPr>
            <p:cNvPr id="5" name="组合 4">
              <a:extLst>
                <a:ext uri="{FF2B5EF4-FFF2-40B4-BE49-F238E27FC236}">
                  <a16:creationId xmlns:a16="http://schemas.microsoft.com/office/drawing/2014/main" id="{C3C18E6E-2EED-525B-29CA-A886AEC7AB0F}"/>
                </a:ext>
              </a:extLst>
            </p:cNvPr>
            <p:cNvGrpSpPr/>
            <p:nvPr/>
          </p:nvGrpSpPr>
          <p:grpSpPr>
            <a:xfrm flipV="1">
              <a:off x="663189" y="5996947"/>
              <a:ext cx="281517" cy="281517"/>
              <a:chOff x="689649" y="517897"/>
              <a:chExt cx="281517" cy="281517"/>
            </a:xfrm>
          </p:grpSpPr>
          <p:sp>
            <p:nvSpPr>
              <p:cNvPr id="9" name="矩形 8">
                <a:extLst>
                  <a:ext uri="{FF2B5EF4-FFF2-40B4-BE49-F238E27FC236}">
                    <a16:creationId xmlns:a16="http://schemas.microsoft.com/office/drawing/2014/main" id="{E9127C42-9C7D-53F1-352F-1755AEB44F83}"/>
                  </a:ext>
                </a:extLst>
              </p:cNvPr>
              <p:cNvSpPr/>
              <p:nvPr/>
            </p:nvSpPr>
            <p:spPr>
              <a:xfrm flipH="1">
                <a:off x="689649" y="517897"/>
                <a:ext cx="18000" cy="281517"/>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950EFD6E-2EFD-794C-553D-E91E88968792}"/>
                  </a:ext>
                </a:extLst>
              </p:cNvPr>
              <p:cNvSpPr/>
              <p:nvPr/>
            </p:nvSpPr>
            <p:spPr>
              <a:xfrm rot="16200000" flipH="1">
                <a:off x="821408" y="386139"/>
                <a:ext cx="18000" cy="281517"/>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 name="组合 5">
              <a:extLst>
                <a:ext uri="{FF2B5EF4-FFF2-40B4-BE49-F238E27FC236}">
                  <a16:creationId xmlns:a16="http://schemas.microsoft.com/office/drawing/2014/main" id="{700402CA-ACAC-B685-9B32-B1F938EBEBD9}"/>
                </a:ext>
              </a:extLst>
            </p:cNvPr>
            <p:cNvGrpSpPr/>
            <p:nvPr/>
          </p:nvGrpSpPr>
          <p:grpSpPr>
            <a:xfrm flipH="1">
              <a:off x="11249973" y="1468627"/>
              <a:ext cx="281517" cy="281517"/>
              <a:chOff x="689649" y="517897"/>
              <a:chExt cx="281517" cy="281517"/>
            </a:xfrm>
          </p:grpSpPr>
          <p:sp>
            <p:nvSpPr>
              <p:cNvPr id="7" name="矩形 6">
                <a:extLst>
                  <a:ext uri="{FF2B5EF4-FFF2-40B4-BE49-F238E27FC236}">
                    <a16:creationId xmlns:a16="http://schemas.microsoft.com/office/drawing/2014/main" id="{3B14D261-28D2-3D0D-767C-DCF0B631A7AF}"/>
                  </a:ext>
                </a:extLst>
              </p:cNvPr>
              <p:cNvSpPr/>
              <p:nvPr/>
            </p:nvSpPr>
            <p:spPr>
              <a:xfrm flipH="1">
                <a:off x="689649" y="517897"/>
                <a:ext cx="18000" cy="281517"/>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B34DDBFA-9F10-4A6F-5694-3E2683B21260}"/>
                  </a:ext>
                </a:extLst>
              </p:cNvPr>
              <p:cNvSpPr/>
              <p:nvPr/>
            </p:nvSpPr>
            <p:spPr>
              <a:xfrm rot="16200000" flipH="1">
                <a:off x="821408" y="386139"/>
                <a:ext cx="18000" cy="281517"/>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65" name="任意多边形: 形状 64">
            <a:extLst>
              <a:ext uri="{FF2B5EF4-FFF2-40B4-BE49-F238E27FC236}">
                <a16:creationId xmlns:a16="http://schemas.microsoft.com/office/drawing/2014/main" id="{928B44CF-24B2-CB49-295C-B75F74C733F0}"/>
              </a:ext>
            </a:extLst>
          </p:cNvPr>
          <p:cNvSpPr/>
          <p:nvPr userDrawn="1"/>
        </p:nvSpPr>
        <p:spPr>
          <a:xfrm>
            <a:off x="-116399" y="1552799"/>
            <a:ext cx="395793" cy="669695"/>
          </a:xfrm>
          <a:custGeom>
            <a:avLst/>
            <a:gdLst>
              <a:gd name="connsiteX0" fmla="*/ 0 w 278793"/>
              <a:gd name="connsiteY0" fmla="*/ 0 h 557584"/>
              <a:gd name="connsiteX1" fmla="*/ 278793 w 278793"/>
              <a:gd name="connsiteY1" fmla="*/ 278792 h 557584"/>
              <a:gd name="connsiteX2" fmla="*/ 0 w 278793"/>
              <a:gd name="connsiteY2" fmla="*/ 557584 h 557584"/>
            </a:gdLst>
            <a:ahLst/>
            <a:cxnLst>
              <a:cxn ang="0">
                <a:pos x="connsiteX0" y="connsiteY0"/>
              </a:cxn>
              <a:cxn ang="0">
                <a:pos x="connsiteX1" y="connsiteY1"/>
              </a:cxn>
              <a:cxn ang="0">
                <a:pos x="connsiteX2" y="connsiteY2"/>
              </a:cxn>
            </a:cxnLst>
            <a:rect l="l" t="t" r="r" b="b"/>
            <a:pathLst>
              <a:path w="278793" h="557584">
                <a:moveTo>
                  <a:pt x="0" y="0"/>
                </a:moveTo>
                <a:cubicBezTo>
                  <a:pt x="153973" y="0"/>
                  <a:pt x="278793" y="124819"/>
                  <a:pt x="278793" y="278792"/>
                </a:cubicBezTo>
                <a:cubicBezTo>
                  <a:pt x="278793" y="432765"/>
                  <a:pt x="153973" y="557584"/>
                  <a:pt x="0" y="557584"/>
                </a:cubicBezTo>
                <a:close/>
              </a:path>
            </a:pathLst>
          </a:custGeom>
          <a:gradFill flip="none" rotWithShape="1">
            <a:gsLst>
              <a:gs pos="0">
                <a:schemeClr val="accent1">
                  <a:alpha val="55000"/>
                </a:schemeClr>
              </a:gs>
              <a:gs pos="100000">
                <a:schemeClr val="accent1">
                  <a:alpha val="0"/>
                </a:schemeClr>
              </a:gs>
            </a:gsLst>
            <a:lin ang="2700000" scaled="1"/>
            <a:tileRect/>
          </a:gradFill>
          <a:ln>
            <a:no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6" name="椭圆 65">
            <a:extLst>
              <a:ext uri="{FF2B5EF4-FFF2-40B4-BE49-F238E27FC236}">
                <a16:creationId xmlns:a16="http://schemas.microsoft.com/office/drawing/2014/main" id="{731FCB8D-F1AF-1DAA-5953-8235156D7093}"/>
              </a:ext>
            </a:extLst>
          </p:cNvPr>
          <p:cNvSpPr/>
          <p:nvPr userDrawn="1"/>
        </p:nvSpPr>
        <p:spPr>
          <a:xfrm>
            <a:off x="11629933" y="4974301"/>
            <a:ext cx="403372" cy="403372"/>
          </a:xfrm>
          <a:prstGeom prst="ellipse">
            <a:avLst/>
          </a:prstGeom>
          <a:gradFill flip="none" rotWithShape="1">
            <a:gsLst>
              <a:gs pos="0">
                <a:schemeClr val="accent1">
                  <a:alpha val="90000"/>
                </a:schemeClr>
              </a:gs>
              <a:gs pos="49000">
                <a:schemeClr val="accent1">
                  <a:alpha val="40000"/>
                </a:schemeClr>
              </a:gs>
              <a:gs pos="95000">
                <a:schemeClr val="accent1">
                  <a:alpha val="0"/>
                </a:schemeClr>
              </a:gs>
            </a:gsLst>
            <a:lin ang="2700000" scaled="1"/>
            <a:tileRect/>
          </a:gradFill>
          <a:ln>
            <a:no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任意多边形: 形状 95">
            <a:extLst>
              <a:ext uri="{FF2B5EF4-FFF2-40B4-BE49-F238E27FC236}">
                <a16:creationId xmlns:a16="http://schemas.microsoft.com/office/drawing/2014/main" id="{9AB2DD81-5EE3-A2B2-3C8D-782E306E52AD}"/>
              </a:ext>
            </a:extLst>
          </p:cNvPr>
          <p:cNvSpPr/>
          <p:nvPr userDrawn="1"/>
        </p:nvSpPr>
        <p:spPr>
          <a:xfrm>
            <a:off x="11277154" y="0"/>
            <a:ext cx="914847" cy="1037190"/>
          </a:xfrm>
          <a:custGeom>
            <a:avLst/>
            <a:gdLst>
              <a:gd name="connsiteX0" fmla="*/ 335894 w 914847"/>
              <a:gd name="connsiteY0" fmla="*/ 0 h 1037190"/>
              <a:gd name="connsiteX1" fmla="*/ 741492 w 914847"/>
              <a:gd name="connsiteY1" fmla="*/ 0 h 1037190"/>
              <a:gd name="connsiteX2" fmla="*/ 748377 w 914847"/>
              <a:gd name="connsiteY2" fmla="*/ 2137 h 1037190"/>
              <a:gd name="connsiteX3" fmla="*/ 839881 w 914847"/>
              <a:gd name="connsiteY3" fmla="*/ 51804 h 1037190"/>
              <a:gd name="connsiteX4" fmla="*/ 914847 w 914847"/>
              <a:gd name="connsiteY4" fmla="*/ 113657 h 1037190"/>
              <a:gd name="connsiteX5" fmla="*/ 914847 w 914847"/>
              <a:gd name="connsiteY5" fmla="*/ 883338 h 1037190"/>
              <a:gd name="connsiteX6" fmla="*/ 839881 w 914847"/>
              <a:gd name="connsiteY6" fmla="*/ 945190 h 1037190"/>
              <a:gd name="connsiteX7" fmla="*/ 538693 w 914847"/>
              <a:gd name="connsiteY7" fmla="*/ 1037190 h 1037190"/>
              <a:gd name="connsiteX8" fmla="*/ 0 w 914847"/>
              <a:gd name="connsiteY8" fmla="*/ 498497 h 1037190"/>
              <a:gd name="connsiteX9" fmla="*/ 329009 w 914847"/>
              <a:gd name="connsiteY9" fmla="*/ 2137 h 1037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14847" h="1037190">
                <a:moveTo>
                  <a:pt x="335894" y="0"/>
                </a:moveTo>
                <a:lnTo>
                  <a:pt x="741492" y="0"/>
                </a:lnTo>
                <a:lnTo>
                  <a:pt x="748377" y="2137"/>
                </a:lnTo>
                <a:cubicBezTo>
                  <a:pt x="780601" y="15767"/>
                  <a:pt x="811223" y="32443"/>
                  <a:pt x="839881" y="51804"/>
                </a:cubicBezTo>
                <a:lnTo>
                  <a:pt x="914847" y="113657"/>
                </a:lnTo>
                <a:lnTo>
                  <a:pt x="914847" y="883338"/>
                </a:lnTo>
                <a:lnTo>
                  <a:pt x="839881" y="945190"/>
                </a:lnTo>
                <a:cubicBezTo>
                  <a:pt x="753905" y="1003274"/>
                  <a:pt x="650260" y="1037190"/>
                  <a:pt x="538693" y="1037190"/>
                </a:cubicBezTo>
                <a:cubicBezTo>
                  <a:pt x="241181" y="1037190"/>
                  <a:pt x="0" y="796009"/>
                  <a:pt x="0" y="498497"/>
                </a:cubicBezTo>
                <a:cubicBezTo>
                  <a:pt x="0" y="275363"/>
                  <a:pt x="135664" y="83915"/>
                  <a:pt x="329009" y="2137"/>
                </a:cubicBezTo>
                <a:close/>
              </a:path>
            </a:pathLst>
          </a:custGeom>
          <a:gradFill flip="none" rotWithShape="1">
            <a:gsLst>
              <a:gs pos="0">
                <a:schemeClr val="accent4"/>
              </a:gs>
              <a:gs pos="49000">
                <a:schemeClr val="accent1">
                  <a:alpha val="40000"/>
                </a:schemeClr>
              </a:gs>
              <a:gs pos="95000">
                <a:schemeClr val="accent1">
                  <a:alpha val="0"/>
                </a:schemeClr>
              </a:gs>
            </a:gsLst>
            <a:lin ang="2700000" scaled="1"/>
            <a:tileRect/>
          </a:gradFill>
          <a:ln>
            <a:no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110" name="组合 109">
            <a:extLst>
              <a:ext uri="{FF2B5EF4-FFF2-40B4-BE49-F238E27FC236}">
                <a16:creationId xmlns:a16="http://schemas.microsoft.com/office/drawing/2014/main" id="{809F59CB-F115-0B68-C268-13E6223E5522}"/>
              </a:ext>
            </a:extLst>
          </p:cNvPr>
          <p:cNvGrpSpPr/>
          <p:nvPr userDrawn="1"/>
        </p:nvGrpSpPr>
        <p:grpSpPr>
          <a:xfrm>
            <a:off x="1048690" y="391884"/>
            <a:ext cx="3197803" cy="616849"/>
            <a:chOff x="1048690" y="609440"/>
            <a:chExt cx="3197803" cy="616849"/>
          </a:xfrm>
        </p:grpSpPr>
        <p:sp>
          <p:nvSpPr>
            <p:cNvPr id="111" name="文本框 110">
              <a:extLst>
                <a:ext uri="{FF2B5EF4-FFF2-40B4-BE49-F238E27FC236}">
                  <a16:creationId xmlns:a16="http://schemas.microsoft.com/office/drawing/2014/main" id="{E4DA7653-9B08-1568-F82C-2E76166294B8}"/>
                </a:ext>
              </a:extLst>
            </p:cNvPr>
            <p:cNvSpPr txBox="1"/>
            <p:nvPr/>
          </p:nvSpPr>
          <p:spPr>
            <a:xfrm>
              <a:off x="1088697" y="609440"/>
              <a:ext cx="3111829" cy="467506"/>
            </a:xfrm>
            <a:prstGeom prst="rect">
              <a:avLst/>
            </a:prstGeom>
            <a:noFill/>
            <a:ln>
              <a:noFill/>
            </a:ln>
          </p:spPr>
          <p:txBody>
            <a:bodyPr wrap="none" lIns="0" tIns="0" rIns="0" bIns="0" anchor="ctr" anchorCtr="0">
              <a:noAutofit/>
            </a:bodyPr>
            <a:lstStyle/>
            <a:p>
              <a:pPr marL="0" marR="0" lvl="0" indent="0" algn="ctr" defTabSz="913765" rtl="0" eaLnBrk="1" fontAlgn="auto" latinLnBrk="0" hangingPunct="1">
                <a:lnSpc>
                  <a:spcPct val="100000"/>
                </a:lnSpc>
                <a:spcBef>
                  <a:spcPts val="0"/>
                </a:spcBef>
                <a:spcAft>
                  <a:spcPts val="0"/>
                </a:spcAft>
                <a:buClrTx/>
                <a:buSzPct val="25000"/>
                <a:buFontTx/>
                <a:buNone/>
                <a:defRPr/>
              </a:pPr>
              <a:r>
                <a:rPr lang="zh-CN" altLang="en-US" sz="2800" b="1" dirty="0">
                  <a:solidFill>
                    <a:schemeClr val="accent2"/>
                  </a:solidFill>
                  <a:latin typeface="+mn-ea"/>
                  <a:cs typeface="阿里巴巴普惠体 Medium" panose="00020600040101010101" pitchFamily="18" charset="-122"/>
                </a:rPr>
                <a:t>研究思路与研究方法</a:t>
              </a:r>
              <a:endParaRPr kumimoji="0" lang="en-US" sz="2800" b="1" i="0" u="none" strike="noStrike" kern="1200" cap="none" spc="0" normalizeH="0" baseline="0" noProof="0" dirty="0">
                <a:ln>
                  <a:noFill/>
                </a:ln>
                <a:solidFill>
                  <a:schemeClr val="accent2"/>
                </a:solidFill>
                <a:effectLst/>
                <a:uLnTx/>
                <a:uFillTx/>
                <a:latin typeface="+mn-ea"/>
                <a:cs typeface="阿里巴巴普惠体 Medium" panose="00020600040101010101" pitchFamily="18" charset="-122"/>
              </a:endParaRPr>
            </a:p>
          </p:txBody>
        </p:sp>
        <p:sp>
          <p:nvSpPr>
            <p:cNvPr id="112" name="文本框 111">
              <a:extLst>
                <a:ext uri="{FF2B5EF4-FFF2-40B4-BE49-F238E27FC236}">
                  <a16:creationId xmlns:a16="http://schemas.microsoft.com/office/drawing/2014/main" id="{3CA8314E-DDA5-B917-9CF3-5356C0199B20}"/>
                </a:ext>
              </a:extLst>
            </p:cNvPr>
            <p:cNvSpPr txBox="1"/>
            <p:nvPr/>
          </p:nvSpPr>
          <p:spPr>
            <a:xfrm>
              <a:off x="1048690" y="1059841"/>
              <a:ext cx="3197803" cy="166448"/>
            </a:xfrm>
            <a:prstGeom prst="rect">
              <a:avLst/>
            </a:prstGeom>
            <a:noFill/>
            <a:ln>
              <a:noFill/>
            </a:ln>
          </p:spPr>
          <p:txBody>
            <a:bodyPr wrap="square" lIns="0" tIns="0" rIns="0" bIns="0" anchor="ctr" anchorCtr="0">
              <a:spAutoFit/>
            </a:bodyPr>
            <a:lstStyle/>
            <a:p>
              <a:pPr algn="dist" defTabSz="913765">
                <a:buSzPct val="25000"/>
                <a:defRPr/>
              </a:pPr>
              <a:r>
                <a:rPr lang="en-US" altLang="zh-CN" sz="1050" dirty="0">
                  <a:solidFill>
                    <a:schemeClr val="accent2"/>
                  </a:solidFill>
                  <a:cs typeface="阿里巴巴普惠体 Light" panose="00020600040101010101" pitchFamily="18" charset="-122"/>
                </a:rPr>
                <a:t>RESEARCH IDEAS AND RESEARCH METHODS</a:t>
              </a:r>
              <a:endParaRPr lang="zh-CN" altLang="en-US" sz="1050" dirty="0">
                <a:solidFill>
                  <a:schemeClr val="accent2"/>
                </a:solidFill>
                <a:cs typeface="阿里巴巴普惠体 Light" panose="00020600040101010101" pitchFamily="18" charset="-122"/>
              </a:endParaRPr>
            </a:p>
          </p:txBody>
        </p:sp>
      </p:grpSp>
      <p:grpSp>
        <p:nvGrpSpPr>
          <p:cNvPr id="113" name="组合 112">
            <a:extLst>
              <a:ext uri="{FF2B5EF4-FFF2-40B4-BE49-F238E27FC236}">
                <a16:creationId xmlns:a16="http://schemas.microsoft.com/office/drawing/2014/main" id="{BAC6B6C9-4242-0F87-C7CD-29690BFA8FDA}"/>
              </a:ext>
            </a:extLst>
          </p:cNvPr>
          <p:cNvGrpSpPr/>
          <p:nvPr userDrawn="1"/>
        </p:nvGrpSpPr>
        <p:grpSpPr>
          <a:xfrm>
            <a:off x="371695" y="624108"/>
            <a:ext cx="4491892" cy="152400"/>
            <a:chOff x="371695" y="867197"/>
            <a:chExt cx="4491892" cy="152400"/>
          </a:xfrm>
        </p:grpSpPr>
        <p:grpSp>
          <p:nvGrpSpPr>
            <p:cNvPr id="114" name="组合 113">
              <a:extLst>
                <a:ext uri="{FF2B5EF4-FFF2-40B4-BE49-F238E27FC236}">
                  <a16:creationId xmlns:a16="http://schemas.microsoft.com/office/drawing/2014/main" id="{6BC23791-2575-C739-33A9-034A93E5ABD0}"/>
                </a:ext>
              </a:extLst>
            </p:cNvPr>
            <p:cNvGrpSpPr/>
            <p:nvPr/>
          </p:nvGrpSpPr>
          <p:grpSpPr>
            <a:xfrm>
              <a:off x="371695" y="867197"/>
              <a:ext cx="455943" cy="152400"/>
              <a:chOff x="629294" y="1174543"/>
              <a:chExt cx="303304" cy="152400"/>
            </a:xfrm>
          </p:grpSpPr>
          <p:cxnSp>
            <p:nvCxnSpPr>
              <p:cNvPr id="119" name="直接连接符 118">
                <a:extLst>
                  <a:ext uri="{FF2B5EF4-FFF2-40B4-BE49-F238E27FC236}">
                    <a16:creationId xmlns:a16="http://schemas.microsoft.com/office/drawing/2014/main" id="{50849D28-E3F2-2BE2-4CDA-1C4C0480BA85}"/>
                  </a:ext>
                </a:extLst>
              </p:cNvPr>
              <p:cNvCxnSpPr>
                <a:cxnSpLocks/>
              </p:cNvCxnSpPr>
              <p:nvPr/>
            </p:nvCxnSpPr>
            <p:spPr>
              <a:xfrm flipH="1" flipV="1">
                <a:off x="629294" y="1250743"/>
                <a:ext cx="237044" cy="0"/>
              </a:xfrm>
              <a:prstGeom prst="line">
                <a:avLst/>
              </a:prstGeom>
              <a:ln w="12700">
                <a:gradFill>
                  <a:gsLst>
                    <a:gs pos="11000">
                      <a:schemeClr val="accent1"/>
                    </a:gs>
                    <a:gs pos="0">
                      <a:schemeClr val="accent1">
                        <a:lumMod val="60000"/>
                        <a:lumOff val="40000"/>
                      </a:schemeClr>
                    </a:gs>
                    <a:gs pos="83000">
                      <a:schemeClr val="accent1">
                        <a:alpha val="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120" name="直接连接符 119">
                <a:extLst>
                  <a:ext uri="{FF2B5EF4-FFF2-40B4-BE49-F238E27FC236}">
                    <a16:creationId xmlns:a16="http://schemas.microsoft.com/office/drawing/2014/main" id="{5077EE13-49A3-0B66-596C-5F01E50D7BF6}"/>
                  </a:ext>
                </a:extLst>
              </p:cNvPr>
              <p:cNvCxnSpPr>
                <a:cxnSpLocks/>
              </p:cNvCxnSpPr>
              <p:nvPr/>
            </p:nvCxnSpPr>
            <p:spPr>
              <a:xfrm flipH="1" flipV="1">
                <a:off x="695554" y="1174543"/>
                <a:ext cx="237044" cy="0"/>
              </a:xfrm>
              <a:prstGeom prst="line">
                <a:avLst/>
              </a:prstGeom>
              <a:ln w="12700">
                <a:gradFill>
                  <a:gsLst>
                    <a:gs pos="11000">
                      <a:schemeClr val="accent1"/>
                    </a:gs>
                    <a:gs pos="0">
                      <a:schemeClr val="accent1">
                        <a:lumMod val="60000"/>
                        <a:lumOff val="40000"/>
                      </a:schemeClr>
                    </a:gs>
                    <a:gs pos="83000">
                      <a:schemeClr val="accent1">
                        <a:alpha val="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121" name="直接连接符 120">
                <a:extLst>
                  <a:ext uri="{FF2B5EF4-FFF2-40B4-BE49-F238E27FC236}">
                    <a16:creationId xmlns:a16="http://schemas.microsoft.com/office/drawing/2014/main" id="{43A4B8FB-5384-D093-D31B-F13C3331E739}"/>
                  </a:ext>
                </a:extLst>
              </p:cNvPr>
              <p:cNvCxnSpPr>
                <a:cxnSpLocks/>
              </p:cNvCxnSpPr>
              <p:nvPr/>
            </p:nvCxnSpPr>
            <p:spPr>
              <a:xfrm flipH="1" flipV="1">
                <a:off x="695554" y="1326943"/>
                <a:ext cx="237044" cy="0"/>
              </a:xfrm>
              <a:prstGeom prst="line">
                <a:avLst/>
              </a:prstGeom>
              <a:ln w="12700">
                <a:gradFill>
                  <a:gsLst>
                    <a:gs pos="11000">
                      <a:schemeClr val="accent1"/>
                    </a:gs>
                    <a:gs pos="0">
                      <a:schemeClr val="accent1">
                        <a:lumMod val="60000"/>
                        <a:lumOff val="40000"/>
                      </a:schemeClr>
                    </a:gs>
                    <a:gs pos="83000">
                      <a:schemeClr val="accent1">
                        <a:alpha val="0"/>
                      </a:schemeClr>
                    </a:gs>
                  </a:gsLst>
                  <a:lin ang="0" scaled="0"/>
                </a:gradFill>
              </a:ln>
            </p:spPr>
            <p:style>
              <a:lnRef idx="1">
                <a:schemeClr val="accent1"/>
              </a:lnRef>
              <a:fillRef idx="0">
                <a:schemeClr val="accent1"/>
              </a:fillRef>
              <a:effectRef idx="0">
                <a:schemeClr val="accent1"/>
              </a:effectRef>
              <a:fontRef idx="minor">
                <a:schemeClr val="tx1"/>
              </a:fontRef>
            </p:style>
          </p:cxnSp>
        </p:grpSp>
        <p:grpSp>
          <p:nvGrpSpPr>
            <p:cNvPr id="115" name="组合 114">
              <a:extLst>
                <a:ext uri="{FF2B5EF4-FFF2-40B4-BE49-F238E27FC236}">
                  <a16:creationId xmlns:a16="http://schemas.microsoft.com/office/drawing/2014/main" id="{A4446236-0C87-05E6-6297-793126A56AB9}"/>
                </a:ext>
              </a:extLst>
            </p:cNvPr>
            <p:cNvGrpSpPr/>
            <p:nvPr/>
          </p:nvGrpSpPr>
          <p:grpSpPr>
            <a:xfrm flipH="1">
              <a:off x="4407644" y="867197"/>
              <a:ext cx="455943" cy="152400"/>
              <a:chOff x="629294" y="1174543"/>
              <a:chExt cx="303304" cy="152400"/>
            </a:xfrm>
          </p:grpSpPr>
          <p:cxnSp>
            <p:nvCxnSpPr>
              <p:cNvPr id="116" name="直接连接符 115">
                <a:extLst>
                  <a:ext uri="{FF2B5EF4-FFF2-40B4-BE49-F238E27FC236}">
                    <a16:creationId xmlns:a16="http://schemas.microsoft.com/office/drawing/2014/main" id="{874D1672-833E-AD3F-4B65-77D634B805C8}"/>
                  </a:ext>
                </a:extLst>
              </p:cNvPr>
              <p:cNvCxnSpPr>
                <a:cxnSpLocks/>
              </p:cNvCxnSpPr>
              <p:nvPr/>
            </p:nvCxnSpPr>
            <p:spPr>
              <a:xfrm flipH="1" flipV="1">
                <a:off x="629294" y="1250743"/>
                <a:ext cx="237044" cy="0"/>
              </a:xfrm>
              <a:prstGeom prst="line">
                <a:avLst/>
              </a:prstGeom>
              <a:ln w="12700">
                <a:gradFill>
                  <a:gsLst>
                    <a:gs pos="11000">
                      <a:schemeClr val="accent1"/>
                    </a:gs>
                    <a:gs pos="0">
                      <a:schemeClr val="accent1">
                        <a:lumMod val="60000"/>
                        <a:lumOff val="40000"/>
                      </a:schemeClr>
                    </a:gs>
                    <a:gs pos="83000">
                      <a:schemeClr val="accent1">
                        <a:alpha val="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117" name="直接连接符 116">
                <a:extLst>
                  <a:ext uri="{FF2B5EF4-FFF2-40B4-BE49-F238E27FC236}">
                    <a16:creationId xmlns:a16="http://schemas.microsoft.com/office/drawing/2014/main" id="{B4C2E0E7-AF87-A3D2-0599-0772CAF83962}"/>
                  </a:ext>
                </a:extLst>
              </p:cNvPr>
              <p:cNvCxnSpPr>
                <a:cxnSpLocks/>
              </p:cNvCxnSpPr>
              <p:nvPr/>
            </p:nvCxnSpPr>
            <p:spPr>
              <a:xfrm flipH="1" flipV="1">
                <a:off x="695554" y="1174543"/>
                <a:ext cx="237044" cy="0"/>
              </a:xfrm>
              <a:prstGeom prst="line">
                <a:avLst/>
              </a:prstGeom>
              <a:ln w="12700">
                <a:gradFill>
                  <a:gsLst>
                    <a:gs pos="11000">
                      <a:schemeClr val="accent1"/>
                    </a:gs>
                    <a:gs pos="0">
                      <a:schemeClr val="accent1">
                        <a:lumMod val="60000"/>
                        <a:lumOff val="40000"/>
                      </a:schemeClr>
                    </a:gs>
                    <a:gs pos="83000">
                      <a:schemeClr val="accent1">
                        <a:alpha val="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118" name="直接连接符 117">
                <a:extLst>
                  <a:ext uri="{FF2B5EF4-FFF2-40B4-BE49-F238E27FC236}">
                    <a16:creationId xmlns:a16="http://schemas.microsoft.com/office/drawing/2014/main" id="{48D0A19A-8DCA-B576-734E-09C350404F64}"/>
                  </a:ext>
                </a:extLst>
              </p:cNvPr>
              <p:cNvCxnSpPr>
                <a:cxnSpLocks/>
              </p:cNvCxnSpPr>
              <p:nvPr/>
            </p:nvCxnSpPr>
            <p:spPr>
              <a:xfrm flipH="1" flipV="1">
                <a:off x="695554" y="1326943"/>
                <a:ext cx="237044" cy="0"/>
              </a:xfrm>
              <a:prstGeom prst="line">
                <a:avLst/>
              </a:prstGeom>
              <a:ln w="12700">
                <a:gradFill>
                  <a:gsLst>
                    <a:gs pos="11000">
                      <a:schemeClr val="accent1"/>
                    </a:gs>
                    <a:gs pos="0">
                      <a:schemeClr val="accent1">
                        <a:lumMod val="60000"/>
                        <a:lumOff val="40000"/>
                      </a:schemeClr>
                    </a:gs>
                    <a:gs pos="83000">
                      <a:schemeClr val="accent1">
                        <a:alpha val="0"/>
                      </a:schemeClr>
                    </a:gs>
                  </a:gsLst>
                  <a:lin ang="0" scaled="0"/>
                </a:gra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5066430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54212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结尾页">
    <p:spTree>
      <p:nvGrpSpPr>
        <p:cNvPr id="1" name=""/>
        <p:cNvGrpSpPr/>
        <p:nvPr/>
      </p:nvGrpSpPr>
      <p:grpSpPr>
        <a:xfrm>
          <a:off x="0" y="0"/>
          <a:ext cx="0" cy="0"/>
          <a:chOff x="0" y="0"/>
          <a:chExt cx="0" cy="0"/>
        </a:xfrm>
      </p:grpSpPr>
      <p:sp>
        <p:nvSpPr>
          <p:cNvPr id="3" name="椭圆 2">
            <a:extLst>
              <a:ext uri="{FF2B5EF4-FFF2-40B4-BE49-F238E27FC236}">
                <a16:creationId xmlns:a16="http://schemas.microsoft.com/office/drawing/2014/main" id="{C445F498-C886-A934-B969-3011A7DA6159}"/>
              </a:ext>
            </a:extLst>
          </p:cNvPr>
          <p:cNvSpPr/>
          <p:nvPr userDrawn="1"/>
        </p:nvSpPr>
        <p:spPr>
          <a:xfrm>
            <a:off x="986877" y="1865262"/>
            <a:ext cx="742337" cy="742334"/>
          </a:xfrm>
          <a:prstGeom prst="ellipse">
            <a:avLst/>
          </a:prstGeom>
          <a:gradFill flip="none" rotWithShape="1">
            <a:gsLst>
              <a:gs pos="0">
                <a:schemeClr val="accent1">
                  <a:alpha val="55000"/>
                </a:schemeClr>
              </a:gs>
              <a:gs pos="100000">
                <a:schemeClr val="accent1">
                  <a:alpha val="0"/>
                </a:schemeClr>
              </a:gs>
            </a:gsLst>
            <a:lin ang="2700000" scaled="1"/>
            <a:tileRect/>
          </a:gra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a:p>
        </p:txBody>
      </p:sp>
      <p:sp>
        <p:nvSpPr>
          <p:cNvPr id="4" name="椭圆 3">
            <a:extLst>
              <a:ext uri="{FF2B5EF4-FFF2-40B4-BE49-F238E27FC236}">
                <a16:creationId xmlns:a16="http://schemas.microsoft.com/office/drawing/2014/main" id="{B7836ACF-F912-B15F-965D-E5BEEA6FD344}"/>
              </a:ext>
            </a:extLst>
          </p:cNvPr>
          <p:cNvSpPr/>
          <p:nvPr userDrawn="1"/>
        </p:nvSpPr>
        <p:spPr>
          <a:xfrm>
            <a:off x="5813358" y="5150083"/>
            <a:ext cx="403372" cy="403372"/>
          </a:xfrm>
          <a:prstGeom prst="ellipse">
            <a:avLst/>
          </a:prstGeom>
          <a:gradFill flip="none" rotWithShape="1">
            <a:gsLst>
              <a:gs pos="0">
                <a:schemeClr val="accent1">
                  <a:alpha val="90000"/>
                </a:schemeClr>
              </a:gs>
              <a:gs pos="49000">
                <a:schemeClr val="accent1">
                  <a:alpha val="40000"/>
                </a:schemeClr>
              </a:gs>
              <a:gs pos="95000">
                <a:schemeClr val="accent1">
                  <a:alpha val="0"/>
                </a:schemeClr>
              </a:gs>
            </a:gsLst>
            <a:lin ang="2700000" scaled="1"/>
            <a:tileRect/>
          </a:gradFill>
          <a:ln>
            <a:no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任意多边形: 形状 4">
            <a:extLst>
              <a:ext uri="{FF2B5EF4-FFF2-40B4-BE49-F238E27FC236}">
                <a16:creationId xmlns:a16="http://schemas.microsoft.com/office/drawing/2014/main" id="{3387F88C-451E-3AE0-CB4C-F262B0641A9B}"/>
              </a:ext>
            </a:extLst>
          </p:cNvPr>
          <p:cNvSpPr/>
          <p:nvPr userDrawn="1"/>
        </p:nvSpPr>
        <p:spPr>
          <a:xfrm>
            <a:off x="12017726" y="4924918"/>
            <a:ext cx="174274" cy="535101"/>
          </a:xfrm>
          <a:custGeom>
            <a:avLst/>
            <a:gdLst>
              <a:gd name="connsiteX0" fmla="*/ 174274 w 174274"/>
              <a:gd name="connsiteY0" fmla="*/ 0 h 535101"/>
              <a:gd name="connsiteX1" fmla="*/ 174274 w 174274"/>
              <a:gd name="connsiteY1" fmla="*/ 535101 h 535101"/>
              <a:gd name="connsiteX2" fmla="*/ 129266 w 174274"/>
              <a:gd name="connsiteY2" fmla="*/ 510671 h 535101"/>
              <a:gd name="connsiteX3" fmla="*/ 0 w 174274"/>
              <a:gd name="connsiteY3" fmla="*/ 267550 h 535101"/>
              <a:gd name="connsiteX4" fmla="*/ 129266 w 174274"/>
              <a:gd name="connsiteY4" fmla="*/ 24429 h 5351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274" h="535101">
                <a:moveTo>
                  <a:pt x="174274" y="0"/>
                </a:moveTo>
                <a:lnTo>
                  <a:pt x="174274" y="535101"/>
                </a:lnTo>
                <a:lnTo>
                  <a:pt x="129266" y="510671"/>
                </a:lnTo>
                <a:cubicBezTo>
                  <a:pt x="51276" y="457982"/>
                  <a:pt x="0" y="368755"/>
                  <a:pt x="0" y="267550"/>
                </a:cubicBezTo>
                <a:cubicBezTo>
                  <a:pt x="0" y="166346"/>
                  <a:pt x="51276" y="77118"/>
                  <a:pt x="129266" y="24429"/>
                </a:cubicBezTo>
                <a:close/>
              </a:path>
            </a:pathLst>
          </a:custGeom>
          <a:gradFill flip="none" rotWithShape="1">
            <a:gsLst>
              <a:gs pos="0">
                <a:schemeClr val="accent1">
                  <a:alpha val="90000"/>
                </a:schemeClr>
              </a:gs>
              <a:gs pos="49000">
                <a:schemeClr val="accent1">
                  <a:alpha val="40000"/>
                </a:schemeClr>
              </a:gs>
              <a:gs pos="95000">
                <a:schemeClr val="accent1">
                  <a:alpha val="0"/>
                </a:schemeClr>
              </a:gs>
            </a:gsLst>
            <a:lin ang="2700000" scaled="1"/>
            <a:tileRect/>
          </a:gradFill>
          <a:ln>
            <a:no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 name="任意多边形: 形状 5">
            <a:extLst>
              <a:ext uri="{FF2B5EF4-FFF2-40B4-BE49-F238E27FC236}">
                <a16:creationId xmlns:a16="http://schemas.microsoft.com/office/drawing/2014/main" id="{3672AC27-6C83-2B76-B873-630301C2B4C1}"/>
              </a:ext>
            </a:extLst>
          </p:cNvPr>
          <p:cNvSpPr/>
          <p:nvPr userDrawn="1"/>
        </p:nvSpPr>
        <p:spPr>
          <a:xfrm>
            <a:off x="-120191" y="1316279"/>
            <a:ext cx="398985" cy="797968"/>
          </a:xfrm>
          <a:custGeom>
            <a:avLst/>
            <a:gdLst>
              <a:gd name="connsiteX0" fmla="*/ 0 w 278793"/>
              <a:gd name="connsiteY0" fmla="*/ 0 h 557584"/>
              <a:gd name="connsiteX1" fmla="*/ 278793 w 278793"/>
              <a:gd name="connsiteY1" fmla="*/ 278792 h 557584"/>
              <a:gd name="connsiteX2" fmla="*/ 0 w 278793"/>
              <a:gd name="connsiteY2" fmla="*/ 557584 h 557584"/>
            </a:gdLst>
            <a:ahLst/>
            <a:cxnLst>
              <a:cxn ang="0">
                <a:pos x="connsiteX0" y="connsiteY0"/>
              </a:cxn>
              <a:cxn ang="0">
                <a:pos x="connsiteX1" y="connsiteY1"/>
              </a:cxn>
              <a:cxn ang="0">
                <a:pos x="connsiteX2" y="connsiteY2"/>
              </a:cxn>
            </a:cxnLst>
            <a:rect l="l" t="t" r="r" b="b"/>
            <a:pathLst>
              <a:path w="278793" h="557584">
                <a:moveTo>
                  <a:pt x="0" y="0"/>
                </a:moveTo>
                <a:cubicBezTo>
                  <a:pt x="153973" y="0"/>
                  <a:pt x="278793" y="124819"/>
                  <a:pt x="278793" y="278792"/>
                </a:cubicBezTo>
                <a:cubicBezTo>
                  <a:pt x="278793" y="432765"/>
                  <a:pt x="153973" y="557584"/>
                  <a:pt x="0" y="557584"/>
                </a:cubicBezTo>
                <a:close/>
              </a:path>
            </a:pathLst>
          </a:custGeom>
          <a:gradFill flip="none" rotWithShape="1">
            <a:gsLst>
              <a:gs pos="0">
                <a:schemeClr val="accent1">
                  <a:alpha val="55000"/>
                </a:schemeClr>
              </a:gs>
              <a:gs pos="100000">
                <a:schemeClr val="accent1">
                  <a:alpha val="0"/>
                </a:schemeClr>
              </a:gs>
            </a:gsLst>
            <a:lin ang="2700000" scaled="1"/>
            <a:tileRect/>
          </a:gradFill>
          <a:ln>
            <a:no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 name="任意多边形: 形状 6">
            <a:extLst>
              <a:ext uri="{FF2B5EF4-FFF2-40B4-BE49-F238E27FC236}">
                <a16:creationId xmlns:a16="http://schemas.microsoft.com/office/drawing/2014/main" id="{1742B3C1-993B-2EC2-36EF-7D9E2DD69E16}"/>
              </a:ext>
            </a:extLst>
          </p:cNvPr>
          <p:cNvSpPr/>
          <p:nvPr userDrawn="1"/>
        </p:nvSpPr>
        <p:spPr>
          <a:xfrm>
            <a:off x="11653309" y="-160240"/>
            <a:ext cx="654612" cy="904900"/>
          </a:xfrm>
          <a:custGeom>
            <a:avLst/>
            <a:gdLst>
              <a:gd name="connsiteX0" fmla="*/ 41179 w 538693"/>
              <a:gd name="connsiteY0" fmla="*/ 0 h 744660"/>
              <a:gd name="connsiteX1" fmla="*/ 538693 w 538693"/>
              <a:gd name="connsiteY1" fmla="*/ 0 h 744660"/>
              <a:gd name="connsiteX2" fmla="*/ 538693 w 538693"/>
              <a:gd name="connsiteY2" fmla="*/ 744660 h 744660"/>
              <a:gd name="connsiteX3" fmla="*/ 0 w 538693"/>
              <a:gd name="connsiteY3" fmla="*/ 205967 h 744660"/>
              <a:gd name="connsiteX4" fmla="*/ 10944 w 538693"/>
              <a:gd name="connsiteY4" fmla="*/ 97402 h 744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693" h="744660">
                <a:moveTo>
                  <a:pt x="41179" y="0"/>
                </a:moveTo>
                <a:lnTo>
                  <a:pt x="538693" y="0"/>
                </a:lnTo>
                <a:lnTo>
                  <a:pt x="538693" y="744660"/>
                </a:lnTo>
                <a:cubicBezTo>
                  <a:pt x="241181" y="744660"/>
                  <a:pt x="0" y="503479"/>
                  <a:pt x="0" y="205967"/>
                </a:cubicBezTo>
                <a:cubicBezTo>
                  <a:pt x="0" y="168778"/>
                  <a:pt x="3768" y="132469"/>
                  <a:pt x="10944" y="97402"/>
                </a:cubicBezTo>
                <a:close/>
              </a:path>
            </a:pathLst>
          </a:custGeom>
          <a:gradFill flip="none" rotWithShape="1">
            <a:gsLst>
              <a:gs pos="0">
                <a:schemeClr val="accent4"/>
              </a:gs>
              <a:gs pos="49000">
                <a:schemeClr val="accent1">
                  <a:alpha val="40000"/>
                </a:schemeClr>
              </a:gs>
              <a:gs pos="95000">
                <a:schemeClr val="accent1">
                  <a:alpha val="0"/>
                </a:schemeClr>
              </a:gs>
            </a:gsLst>
            <a:lin ang="2700000" scaled="1"/>
            <a:tileRect/>
          </a:gradFill>
          <a:ln>
            <a:no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8" name="组合 7">
            <a:extLst>
              <a:ext uri="{FF2B5EF4-FFF2-40B4-BE49-F238E27FC236}">
                <a16:creationId xmlns:a16="http://schemas.microsoft.com/office/drawing/2014/main" id="{399CF5E3-646B-5152-9806-AD16B965899A}"/>
              </a:ext>
            </a:extLst>
          </p:cNvPr>
          <p:cNvGrpSpPr/>
          <p:nvPr userDrawn="1"/>
        </p:nvGrpSpPr>
        <p:grpSpPr>
          <a:xfrm>
            <a:off x="10581848" y="6216568"/>
            <a:ext cx="1610152" cy="408248"/>
            <a:chOff x="10581848" y="6216568"/>
            <a:chExt cx="1610152" cy="408248"/>
          </a:xfrm>
        </p:grpSpPr>
        <p:sp>
          <p:nvSpPr>
            <p:cNvPr id="9" name="任意多边形: 形状 8">
              <a:extLst>
                <a:ext uri="{FF2B5EF4-FFF2-40B4-BE49-F238E27FC236}">
                  <a16:creationId xmlns:a16="http://schemas.microsoft.com/office/drawing/2014/main" id="{E3A7A72F-EFB1-0970-D5B7-0A3B4CF4A1A4}"/>
                </a:ext>
              </a:extLst>
            </p:cNvPr>
            <p:cNvSpPr/>
            <p:nvPr/>
          </p:nvSpPr>
          <p:spPr>
            <a:xfrm flipH="1" flipV="1">
              <a:off x="10742438" y="6293980"/>
              <a:ext cx="1449562" cy="180395"/>
            </a:xfrm>
            <a:custGeom>
              <a:avLst/>
              <a:gdLst>
                <a:gd name="connsiteX0" fmla="*/ 1310463 w 1449562"/>
                <a:gd name="connsiteY0" fmla="*/ 180395 h 180395"/>
                <a:gd name="connsiteX1" fmla="*/ 0 w 1449562"/>
                <a:gd name="connsiteY1" fmla="*/ 180395 h 180395"/>
                <a:gd name="connsiteX2" fmla="*/ 0 w 1449562"/>
                <a:gd name="connsiteY2" fmla="*/ 0 h 180395"/>
                <a:gd name="connsiteX3" fmla="*/ 1449562 w 1449562"/>
                <a:gd name="connsiteY3" fmla="*/ 0 h 180395"/>
              </a:gdLst>
              <a:ahLst/>
              <a:cxnLst>
                <a:cxn ang="0">
                  <a:pos x="connsiteX0" y="connsiteY0"/>
                </a:cxn>
                <a:cxn ang="0">
                  <a:pos x="connsiteX1" y="connsiteY1"/>
                </a:cxn>
                <a:cxn ang="0">
                  <a:pos x="connsiteX2" y="connsiteY2"/>
                </a:cxn>
                <a:cxn ang="0">
                  <a:pos x="connsiteX3" y="connsiteY3"/>
                </a:cxn>
              </a:cxnLst>
              <a:rect l="l" t="t" r="r" b="b"/>
              <a:pathLst>
                <a:path w="1449562" h="180395">
                  <a:moveTo>
                    <a:pt x="1310463" y="180395"/>
                  </a:moveTo>
                  <a:lnTo>
                    <a:pt x="0" y="180395"/>
                  </a:lnTo>
                  <a:lnTo>
                    <a:pt x="0" y="0"/>
                  </a:lnTo>
                  <a:lnTo>
                    <a:pt x="1449562" y="0"/>
                  </a:lnTo>
                  <a:close/>
                </a:path>
              </a:pathLst>
            </a:custGeom>
            <a:gradFill>
              <a:gsLst>
                <a:gs pos="17000">
                  <a:schemeClr val="accent1">
                    <a:alpha val="0"/>
                  </a:schemeClr>
                </a:gs>
                <a:gs pos="100000">
                  <a:schemeClr val="accent5"/>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cxnSp>
          <p:nvCxnSpPr>
            <p:cNvPr id="10" name="直接连接符 9">
              <a:extLst>
                <a:ext uri="{FF2B5EF4-FFF2-40B4-BE49-F238E27FC236}">
                  <a16:creationId xmlns:a16="http://schemas.microsoft.com/office/drawing/2014/main" id="{FD41697C-B689-B1AB-4EC4-01A2EAC8ED14}"/>
                </a:ext>
              </a:extLst>
            </p:cNvPr>
            <p:cNvCxnSpPr>
              <a:cxnSpLocks/>
            </p:cNvCxnSpPr>
            <p:nvPr/>
          </p:nvCxnSpPr>
          <p:spPr>
            <a:xfrm flipV="1">
              <a:off x="10581848" y="6624816"/>
              <a:ext cx="545261" cy="0"/>
            </a:xfrm>
            <a:prstGeom prst="line">
              <a:avLst/>
            </a:prstGeom>
            <a:ln w="12700">
              <a:gradFill>
                <a:gsLst>
                  <a:gs pos="0">
                    <a:schemeClr val="accent5"/>
                  </a:gs>
                  <a:gs pos="83000">
                    <a:schemeClr val="accent1">
                      <a:alpha val="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8E2F4096-AB1F-5120-102D-244D108E26AE}"/>
                </a:ext>
              </a:extLst>
            </p:cNvPr>
            <p:cNvCxnSpPr>
              <a:cxnSpLocks/>
            </p:cNvCxnSpPr>
            <p:nvPr/>
          </p:nvCxnSpPr>
          <p:spPr>
            <a:xfrm flipV="1">
              <a:off x="10866793" y="6549586"/>
              <a:ext cx="545261" cy="0"/>
            </a:xfrm>
            <a:prstGeom prst="line">
              <a:avLst/>
            </a:prstGeom>
            <a:ln w="12700">
              <a:gradFill>
                <a:gsLst>
                  <a:gs pos="0">
                    <a:schemeClr val="accent5"/>
                  </a:gs>
                  <a:gs pos="83000">
                    <a:schemeClr val="accent1">
                      <a:alpha val="0"/>
                    </a:schemeClr>
                  </a:gs>
                </a:gsLst>
                <a:lin ang="0" scaled="0"/>
              </a:gradFill>
            </a:ln>
          </p:spPr>
          <p:style>
            <a:lnRef idx="1">
              <a:schemeClr val="accent1"/>
            </a:lnRef>
            <a:fillRef idx="0">
              <a:schemeClr val="accent1"/>
            </a:fillRef>
            <a:effectRef idx="0">
              <a:schemeClr val="accent1"/>
            </a:effectRef>
            <a:fontRef idx="minor">
              <a:schemeClr val="tx1"/>
            </a:fontRef>
          </p:style>
        </p:cxnSp>
        <p:sp>
          <p:nvSpPr>
            <p:cNvPr id="12" name="任意多边形: 形状 11">
              <a:extLst>
                <a:ext uri="{FF2B5EF4-FFF2-40B4-BE49-F238E27FC236}">
                  <a16:creationId xmlns:a16="http://schemas.microsoft.com/office/drawing/2014/main" id="{E63C4549-32E8-969E-44AE-A1159C4B568A}"/>
                </a:ext>
              </a:extLst>
            </p:cNvPr>
            <p:cNvSpPr/>
            <p:nvPr/>
          </p:nvSpPr>
          <p:spPr>
            <a:xfrm flipH="1">
              <a:off x="10669939" y="6216568"/>
              <a:ext cx="1522061" cy="171319"/>
            </a:xfrm>
            <a:custGeom>
              <a:avLst/>
              <a:gdLst>
                <a:gd name="connsiteX0" fmla="*/ 1375880 w 1522061"/>
                <a:gd name="connsiteY0" fmla="*/ 0 h 171319"/>
                <a:gd name="connsiteX1" fmla="*/ 1159980 w 1522061"/>
                <a:gd name="connsiteY1" fmla="*/ 0 h 171319"/>
                <a:gd name="connsiteX2" fmla="*/ 0 w 1522061"/>
                <a:gd name="connsiteY2" fmla="*/ 0 h 171319"/>
                <a:gd name="connsiteX3" fmla="*/ 0 w 1522061"/>
                <a:gd name="connsiteY3" fmla="*/ 53326 h 171319"/>
                <a:gd name="connsiteX4" fmla="*/ 1522061 w 1522061"/>
                <a:gd name="connsiteY4" fmla="*/ 171319 h 171319"/>
                <a:gd name="connsiteX5" fmla="*/ 1375880 w 1522061"/>
                <a:gd name="connsiteY5" fmla="*/ 0 h 171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2061" h="171319">
                  <a:moveTo>
                    <a:pt x="1375880" y="0"/>
                  </a:moveTo>
                  <a:lnTo>
                    <a:pt x="1159980" y="0"/>
                  </a:lnTo>
                  <a:lnTo>
                    <a:pt x="0" y="0"/>
                  </a:lnTo>
                  <a:lnTo>
                    <a:pt x="0" y="53326"/>
                  </a:lnTo>
                  <a:lnTo>
                    <a:pt x="1522061" y="171319"/>
                  </a:lnTo>
                  <a:cubicBezTo>
                    <a:pt x="1469144" y="118402"/>
                    <a:pt x="1428797" y="52917"/>
                    <a:pt x="1375880" y="0"/>
                  </a:cubicBezTo>
                  <a:close/>
                </a:path>
              </a:pathLst>
            </a:custGeom>
            <a:noFill/>
            <a:ln>
              <a:gradFill>
                <a:gsLst>
                  <a:gs pos="100000">
                    <a:schemeClr val="accent1">
                      <a:alpha val="42000"/>
                    </a:schemeClr>
                  </a:gs>
                  <a:gs pos="0">
                    <a:schemeClr val="accent1">
                      <a:alpha val="0"/>
                    </a:schemeClr>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grpSp>
        <p:nvGrpSpPr>
          <p:cNvPr id="13" name="组合 12">
            <a:extLst>
              <a:ext uri="{FF2B5EF4-FFF2-40B4-BE49-F238E27FC236}">
                <a16:creationId xmlns:a16="http://schemas.microsoft.com/office/drawing/2014/main" id="{D077AC56-AEFC-EB61-256C-63392A3021A3}"/>
              </a:ext>
            </a:extLst>
          </p:cNvPr>
          <p:cNvGrpSpPr/>
          <p:nvPr userDrawn="1"/>
        </p:nvGrpSpPr>
        <p:grpSpPr>
          <a:xfrm flipV="1">
            <a:off x="482554" y="6179779"/>
            <a:ext cx="281517" cy="281517"/>
            <a:chOff x="689649" y="517897"/>
            <a:chExt cx="281517" cy="281517"/>
          </a:xfrm>
        </p:grpSpPr>
        <p:sp>
          <p:nvSpPr>
            <p:cNvPr id="14" name="矩形 13">
              <a:extLst>
                <a:ext uri="{FF2B5EF4-FFF2-40B4-BE49-F238E27FC236}">
                  <a16:creationId xmlns:a16="http://schemas.microsoft.com/office/drawing/2014/main" id="{D60DCFA7-619F-E447-1074-15195D780A65}"/>
                </a:ext>
              </a:extLst>
            </p:cNvPr>
            <p:cNvSpPr/>
            <p:nvPr/>
          </p:nvSpPr>
          <p:spPr>
            <a:xfrm flipH="1">
              <a:off x="689649" y="517897"/>
              <a:ext cx="18000" cy="281517"/>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a:extLst>
                <a:ext uri="{FF2B5EF4-FFF2-40B4-BE49-F238E27FC236}">
                  <a16:creationId xmlns:a16="http://schemas.microsoft.com/office/drawing/2014/main" id="{B060E1DE-5589-CB36-2C86-CCAAF1AB7A38}"/>
                </a:ext>
              </a:extLst>
            </p:cNvPr>
            <p:cNvSpPr/>
            <p:nvPr/>
          </p:nvSpPr>
          <p:spPr>
            <a:xfrm rot="16200000" flipH="1">
              <a:off x="821408" y="386139"/>
              <a:ext cx="18000" cy="281517"/>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6" name="组合 15">
            <a:extLst>
              <a:ext uri="{FF2B5EF4-FFF2-40B4-BE49-F238E27FC236}">
                <a16:creationId xmlns:a16="http://schemas.microsoft.com/office/drawing/2014/main" id="{B1E6A6DF-4CA6-3168-FA1F-C3AB257FBB1D}"/>
              </a:ext>
            </a:extLst>
          </p:cNvPr>
          <p:cNvGrpSpPr/>
          <p:nvPr userDrawn="1"/>
        </p:nvGrpSpPr>
        <p:grpSpPr>
          <a:xfrm flipH="1">
            <a:off x="11394546" y="546548"/>
            <a:ext cx="281517" cy="281517"/>
            <a:chOff x="689649" y="517897"/>
            <a:chExt cx="281517" cy="281517"/>
          </a:xfrm>
        </p:grpSpPr>
        <p:sp>
          <p:nvSpPr>
            <p:cNvPr id="17" name="矩形 16">
              <a:extLst>
                <a:ext uri="{FF2B5EF4-FFF2-40B4-BE49-F238E27FC236}">
                  <a16:creationId xmlns:a16="http://schemas.microsoft.com/office/drawing/2014/main" id="{16C6B0C3-3E9C-998D-4FE1-4C47231D7223}"/>
                </a:ext>
              </a:extLst>
            </p:cNvPr>
            <p:cNvSpPr/>
            <p:nvPr/>
          </p:nvSpPr>
          <p:spPr>
            <a:xfrm flipH="1">
              <a:off x="689649" y="517897"/>
              <a:ext cx="18000" cy="281517"/>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a:extLst>
                <a:ext uri="{FF2B5EF4-FFF2-40B4-BE49-F238E27FC236}">
                  <a16:creationId xmlns:a16="http://schemas.microsoft.com/office/drawing/2014/main" id="{756C921A-D615-BAAF-3E33-0002111FDD45}"/>
                </a:ext>
              </a:extLst>
            </p:cNvPr>
            <p:cNvSpPr/>
            <p:nvPr/>
          </p:nvSpPr>
          <p:spPr>
            <a:xfrm rot="16200000" flipH="1">
              <a:off x="821408" y="386139"/>
              <a:ext cx="18000" cy="281517"/>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9" name="组合 18">
            <a:extLst>
              <a:ext uri="{FF2B5EF4-FFF2-40B4-BE49-F238E27FC236}">
                <a16:creationId xmlns:a16="http://schemas.microsoft.com/office/drawing/2014/main" id="{613288F1-8313-3C08-0CC6-32938DD4CAA2}"/>
              </a:ext>
            </a:extLst>
          </p:cNvPr>
          <p:cNvGrpSpPr/>
          <p:nvPr userDrawn="1"/>
        </p:nvGrpSpPr>
        <p:grpSpPr>
          <a:xfrm>
            <a:off x="0" y="537462"/>
            <a:ext cx="717681" cy="237286"/>
            <a:chOff x="0" y="537462"/>
            <a:chExt cx="717681" cy="237286"/>
          </a:xfrm>
        </p:grpSpPr>
        <p:sp>
          <p:nvSpPr>
            <p:cNvPr id="20" name="任意多边形: 形状 19">
              <a:extLst>
                <a:ext uri="{FF2B5EF4-FFF2-40B4-BE49-F238E27FC236}">
                  <a16:creationId xmlns:a16="http://schemas.microsoft.com/office/drawing/2014/main" id="{92F7B0D4-EBA5-5371-8A95-2EBE8BD7FCA6}"/>
                </a:ext>
              </a:extLst>
            </p:cNvPr>
            <p:cNvSpPr/>
            <p:nvPr/>
          </p:nvSpPr>
          <p:spPr>
            <a:xfrm flipV="1">
              <a:off x="1" y="582456"/>
              <a:ext cx="624341" cy="104851"/>
            </a:xfrm>
            <a:custGeom>
              <a:avLst/>
              <a:gdLst>
                <a:gd name="connsiteX0" fmla="*/ 0 w 624341"/>
                <a:gd name="connsiteY0" fmla="*/ 104851 h 104851"/>
                <a:gd name="connsiteX1" fmla="*/ 543492 w 624341"/>
                <a:gd name="connsiteY1" fmla="*/ 104851 h 104851"/>
                <a:gd name="connsiteX2" fmla="*/ 624341 w 624341"/>
                <a:gd name="connsiteY2" fmla="*/ 0 h 104851"/>
                <a:gd name="connsiteX3" fmla="*/ 0 w 624341"/>
                <a:gd name="connsiteY3" fmla="*/ 0 h 104851"/>
              </a:gdLst>
              <a:ahLst/>
              <a:cxnLst>
                <a:cxn ang="0">
                  <a:pos x="connsiteX0" y="connsiteY0"/>
                </a:cxn>
                <a:cxn ang="0">
                  <a:pos x="connsiteX1" y="connsiteY1"/>
                </a:cxn>
                <a:cxn ang="0">
                  <a:pos x="connsiteX2" y="connsiteY2"/>
                </a:cxn>
                <a:cxn ang="0">
                  <a:pos x="connsiteX3" y="connsiteY3"/>
                </a:cxn>
              </a:cxnLst>
              <a:rect l="l" t="t" r="r" b="b"/>
              <a:pathLst>
                <a:path w="624341" h="104851">
                  <a:moveTo>
                    <a:pt x="0" y="104851"/>
                  </a:moveTo>
                  <a:lnTo>
                    <a:pt x="543492" y="104851"/>
                  </a:lnTo>
                  <a:lnTo>
                    <a:pt x="624341" y="0"/>
                  </a:lnTo>
                  <a:lnTo>
                    <a:pt x="0" y="0"/>
                  </a:lnTo>
                  <a:close/>
                </a:path>
              </a:pathLst>
            </a:custGeom>
            <a:gradFill>
              <a:gsLst>
                <a:gs pos="17000">
                  <a:schemeClr val="accent1">
                    <a:alpha val="0"/>
                  </a:schemeClr>
                </a:gs>
                <a:gs pos="100000">
                  <a:schemeClr val="accent5"/>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cxnSp>
          <p:nvCxnSpPr>
            <p:cNvPr id="21" name="直接连接符 20">
              <a:extLst>
                <a:ext uri="{FF2B5EF4-FFF2-40B4-BE49-F238E27FC236}">
                  <a16:creationId xmlns:a16="http://schemas.microsoft.com/office/drawing/2014/main" id="{6585092A-E52B-072E-D6F8-9F1826BF1599}"/>
                </a:ext>
              </a:extLst>
            </p:cNvPr>
            <p:cNvCxnSpPr>
              <a:cxnSpLocks/>
            </p:cNvCxnSpPr>
            <p:nvPr/>
          </p:nvCxnSpPr>
          <p:spPr>
            <a:xfrm flipH="1" flipV="1">
              <a:off x="400759" y="774748"/>
              <a:ext cx="316922" cy="0"/>
            </a:xfrm>
            <a:prstGeom prst="line">
              <a:avLst/>
            </a:prstGeom>
            <a:ln w="12700">
              <a:gradFill>
                <a:gsLst>
                  <a:gs pos="0">
                    <a:schemeClr val="accent5"/>
                  </a:gs>
                  <a:gs pos="83000">
                    <a:schemeClr val="accent1">
                      <a:alpha val="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B8881E76-DB04-A1B4-2CAC-3AA9E3F466A0}"/>
                </a:ext>
              </a:extLst>
            </p:cNvPr>
            <p:cNvCxnSpPr>
              <a:cxnSpLocks/>
            </p:cNvCxnSpPr>
            <p:nvPr/>
          </p:nvCxnSpPr>
          <p:spPr>
            <a:xfrm flipH="1" flipV="1">
              <a:off x="235140" y="731022"/>
              <a:ext cx="316922" cy="0"/>
            </a:xfrm>
            <a:prstGeom prst="line">
              <a:avLst/>
            </a:prstGeom>
            <a:ln w="12700">
              <a:gradFill>
                <a:gsLst>
                  <a:gs pos="0">
                    <a:schemeClr val="accent5"/>
                  </a:gs>
                  <a:gs pos="83000">
                    <a:schemeClr val="accent1">
                      <a:alpha val="0"/>
                    </a:schemeClr>
                  </a:gs>
                </a:gsLst>
                <a:lin ang="0" scaled="0"/>
              </a:gradFill>
            </a:ln>
          </p:spPr>
          <p:style>
            <a:lnRef idx="1">
              <a:schemeClr val="accent1"/>
            </a:lnRef>
            <a:fillRef idx="0">
              <a:schemeClr val="accent1"/>
            </a:fillRef>
            <a:effectRef idx="0">
              <a:schemeClr val="accent1"/>
            </a:effectRef>
            <a:fontRef idx="minor">
              <a:schemeClr val="tx1"/>
            </a:fontRef>
          </p:style>
        </p:cxnSp>
        <p:sp>
          <p:nvSpPr>
            <p:cNvPr id="23" name="任意多边形: 形状 22">
              <a:extLst>
                <a:ext uri="{FF2B5EF4-FFF2-40B4-BE49-F238E27FC236}">
                  <a16:creationId xmlns:a16="http://schemas.microsoft.com/office/drawing/2014/main" id="{9B300E67-9CA2-39C7-33B1-3C0A7E497B01}"/>
                </a:ext>
              </a:extLst>
            </p:cNvPr>
            <p:cNvSpPr/>
            <p:nvPr/>
          </p:nvSpPr>
          <p:spPr>
            <a:xfrm>
              <a:off x="0" y="537462"/>
              <a:ext cx="654612" cy="99576"/>
            </a:xfrm>
            <a:custGeom>
              <a:avLst/>
              <a:gdLst>
                <a:gd name="connsiteX0" fmla="*/ 0 w 654612"/>
                <a:gd name="connsiteY0" fmla="*/ 0 h 99576"/>
                <a:gd name="connsiteX1" fmla="*/ 444160 w 654612"/>
                <a:gd name="connsiteY1" fmla="*/ 0 h 99576"/>
                <a:gd name="connsiteX2" fmla="*/ 569647 w 654612"/>
                <a:gd name="connsiteY2" fmla="*/ 0 h 99576"/>
                <a:gd name="connsiteX3" fmla="*/ 654612 w 654612"/>
                <a:gd name="connsiteY3" fmla="*/ 99576 h 99576"/>
                <a:gd name="connsiteX4" fmla="*/ 0 w 654612"/>
                <a:gd name="connsiteY4" fmla="*/ 48829 h 99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612" h="99576">
                  <a:moveTo>
                    <a:pt x="0" y="0"/>
                  </a:moveTo>
                  <a:lnTo>
                    <a:pt x="444160" y="0"/>
                  </a:lnTo>
                  <a:lnTo>
                    <a:pt x="569647" y="0"/>
                  </a:lnTo>
                  <a:cubicBezTo>
                    <a:pt x="600404" y="30757"/>
                    <a:pt x="623855" y="68819"/>
                    <a:pt x="654612" y="99576"/>
                  </a:cubicBezTo>
                  <a:lnTo>
                    <a:pt x="0" y="48829"/>
                  </a:lnTo>
                  <a:close/>
                </a:path>
              </a:pathLst>
            </a:custGeom>
            <a:noFill/>
            <a:ln>
              <a:gradFill>
                <a:gsLst>
                  <a:gs pos="100000">
                    <a:schemeClr val="accent1">
                      <a:alpha val="42000"/>
                    </a:schemeClr>
                  </a:gs>
                  <a:gs pos="0">
                    <a:schemeClr val="accent1">
                      <a:alpha val="0"/>
                    </a:schemeClr>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
        <p:nvSpPr>
          <p:cNvPr id="24" name="椭圆 23">
            <a:extLst>
              <a:ext uri="{FF2B5EF4-FFF2-40B4-BE49-F238E27FC236}">
                <a16:creationId xmlns:a16="http://schemas.microsoft.com/office/drawing/2014/main" id="{0C971B59-0861-781B-B532-CFAA7E7D76FA}"/>
              </a:ext>
            </a:extLst>
          </p:cNvPr>
          <p:cNvSpPr/>
          <p:nvPr userDrawn="1"/>
        </p:nvSpPr>
        <p:spPr>
          <a:xfrm>
            <a:off x="288200" y="6040603"/>
            <a:ext cx="545260" cy="545260"/>
          </a:xfrm>
          <a:prstGeom prst="ellipse">
            <a:avLst/>
          </a:prstGeom>
          <a:gradFill flip="none" rotWithShape="1">
            <a:gsLst>
              <a:gs pos="0">
                <a:schemeClr val="accent1">
                  <a:alpha val="90000"/>
                </a:schemeClr>
              </a:gs>
              <a:gs pos="49000">
                <a:schemeClr val="accent1">
                  <a:alpha val="40000"/>
                </a:schemeClr>
              </a:gs>
              <a:gs pos="95000">
                <a:schemeClr val="accent1">
                  <a:alpha val="0"/>
                </a:schemeClr>
              </a:gs>
            </a:gsLst>
            <a:lin ang="2700000" scaled="1"/>
            <a:tileRect/>
          </a:gradFill>
          <a:ln>
            <a:no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5" name="组合 24">
            <a:extLst>
              <a:ext uri="{FF2B5EF4-FFF2-40B4-BE49-F238E27FC236}">
                <a16:creationId xmlns:a16="http://schemas.microsoft.com/office/drawing/2014/main" id="{3B441273-999A-562E-CF58-A67483CE44CF}"/>
              </a:ext>
            </a:extLst>
          </p:cNvPr>
          <p:cNvGrpSpPr/>
          <p:nvPr userDrawn="1"/>
        </p:nvGrpSpPr>
        <p:grpSpPr>
          <a:xfrm>
            <a:off x="6805803" y="1226810"/>
            <a:ext cx="4876263" cy="4876263"/>
            <a:chOff x="6805803" y="1226810"/>
            <a:chExt cx="4876263" cy="4876263"/>
          </a:xfrm>
        </p:grpSpPr>
        <p:pic>
          <p:nvPicPr>
            <p:cNvPr id="26" name="图片 25">
              <a:extLst>
                <a:ext uri="{FF2B5EF4-FFF2-40B4-BE49-F238E27FC236}">
                  <a16:creationId xmlns:a16="http://schemas.microsoft.com/office/drawing/2014/main" id="{E817A243-0A75-3382-323F-8C0536CD984B}"/>
                </a:ext>
              </a:extLst>
            </p:cNvPr>
            <p:cNvPicPr>
              <a:picLocks noChangeAspect="1"/>
            </p:cNvPicPr>
            <p:nvPr/>
          </p:nvPicPr>
          <p:blipFill>
            <a:blip r:embed="rId2"/>
            <a:stretch>
              <a:fillRect/>
            </a:stretch>
          </p:blipFill>
          <p:spPr>
            <a:xfrm>
              <a:off x="6966685" y="1316279"/>
              <a:ext cx="4636345" cy="4638084"/>
            </a:xfrm>
            <a:prstGeom prst="rect">
              <a:avLst/>
            </a:prstGeom>
          </p:spPr>
        </p:pic>
        <p:sp>
          <p:nvSpPr>
            <p:cNvPr id="27" name="椭圆 26">
              <a:extLst>
                <a:ext uri="{FF2B5EF4-FFF2-40B4-BE49-F238E27FC236}">
                  <a16:creationId xmlns:a16="http://schemas.microsoft.com/office/drawing/2014/main" id="{28C6D347-BBC9-1A8D-A096-758535E2F3B0}"/>
                </a:ext>
              </a:extLst>
            </p:cNvPr>
            <p:cNvSpPr/>
            <p:nvPr/>
          </p:nvSpPr>
          <p:spPr>
            <a:xfrm rot="6049394">
              <a:off x="6805803" y="1226810"/>
              <a:ext cx="4876263" cy="4876263"/>
            </a:xfrm>
            <a:prstGeom prst="ellipse">
              <a:avLst/>
            </a:prstGeom>
            <a:gradFill flip="none" rotWithShape="1">
              <a:gsLst>
                <a:gs pos="0">
                  <a:schemeClr val="accent1"/>
                </a:gs>
                <a:gs pos="32000">
                  <a:schemeClr val="accent1">
                    <a:alpha val="50000"/>
                  </a:schemeClr>
                </a:gs>
                <a:gs pos="77000">
                  <a:schemeClr val="accent1">
                    <a:alpha val="0"/>
                  </a:schemeClr>
                </a:gs>
                <a:gs pos="95000">
                  <a:schemeClr val="accent1">
                    <a:alpha val="0"/>
                  </a:schemeClr>
                </a:gs>
              </a:gsLst>
              <a:lin ang="2700000" scaled="1"/>
              <a:tileRect/>
            </a:gradFill>
            <a:ln>
              <a:noFill/>
            </a:ln>
            <a:effectLst>
              <a:softEdge rad="76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pic>
        <p:nvPicPr>
          <p:cNvPr id="28" name="图片 27">
            <a:hlinkClick r:id="rId3"/>
            <a:extLst>
              <a:ext uri="{FF2B5EF4-FFF2-40B4-BE49-F238E27FC236}">
                <a16:creationId xmlns:a16="http://schemas.microsoft.com/office/drawing/2014/main" id="{2B59200A-0E7D-F0E4-12E5-E8DFC2071FD5}"/>
              </a:ext>
            </a:extLst>
          </p:cNvPr>
          <p:cNvPicPr>
            <a:picLocks noChangeAspect="1"/>
          </p:cNvPicPr>
          <p:nvPr userDrawn="1"/>
        </p:nvPicPr>
        <p:blipFill>
          <a:blip r:embed="rId4" cstate="screen">
            <a:biLevel thresh="25000"/>
            <a:extLst>
              <a:ext uri="{BEBA8EAE-BF5A-486C-A8C5-ECC9F3942E4B}">
                <a14:imgProps xmlns:a14="http://schemas.microsoft.com/office/drawing/2010/main">
                  <a14:imgLayer r:embed="rId5">
                    <a14:imgEffect>
                      <a14:sharpenSoften amount="50000"/>
                    </a14:imgEffect>
                    <a14:imgEffect>
                      <a14:brightnessContrast bright="-20000" contrast="-40000"/>
                    </a14:imgEffect>
                  </a14:imgLayer>
                </a14:imgProps>
              </a:ext>
              <a:ext uri="{28A0092B-C50C-407E-A947-70E740481C1C}">
                <a14:useLocalDpi xmlns:a14="http://schemas.microsoft.com/office/drawing/2010/main"/>
              </a:ext>
            </a:extLst>
          </a:blip>
          <a:stretch>
            <a:fillRect/>
          </a:stretch>
        </p:blipFill>
        <p:spPr>
          <a:xfrm>
            <a:off x="829513" y="593786"/>
            <a:ext cx="1089846" cy="145312"/>
          </a:xfrm>
          <a:prstGeom prst="rect">
            <a:avLst/>
          </a:prstGeom>
        </p:spPr>
      </p:pic>
    </p:spTree>
    <p:extLst>
      <p:ext uri="{BB962C8B-B14F-4D97-AF65-F5344CB8AC3E}">
        <p14:creationId xmlns:p14="http://schemas.microsoft.com/office/powerpoint/2010/main" val="374155317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84027784"/>
      </p:ext>
    </p:extLst>
  </p:cSld>
  <p:clrMap bg1="lt1" tx1="dk1" bg2="lt2" tx2="dk2" accent1="accent1" accent2="accent2" accent3="accent3" accent4="accent4" accent5="accent5" accent6="accent6" hlink="hlink" folHlink="folHlink"/>
  <p:sldLayoutIdLst>
    <p:sldLayoutId id="2147483655" r:id="rId1"/>
    <p:sldLayoutId id="2147483657" r:id="rId2"/>
    <p:sldLayoutId id="2147483658" r:id="rId3"/>
    <p:sldLayoutId id="2147483659" r:id="rId4"/>
    <p:sldLayoutId id="2147483660" r:id="rId5"/>
    <p:sldLayoutId id="2147483661" r:id="rId6"/>
  </p:sldLayoutIdLst>
  <p:hf hdr="0" dt="0"/>
  <p:txStyles>
    <p:titleStyle>
      <a:lvl1pPr algn="l" defTabSz="914354" rtl="0" eaLnBrk="1" latinLnBrk="0" hangingPunct="1">
        <a:lnSpc>
          <a:spcPct val="90000"/>
        </a:lnSpc>
        <a:spcBef>
          <a:spcPct val="0"/>
        </a:spcBef>
        <a:buNone/>
        <a:defRPr sz="2800" b="1" kern="1200">
          <a:solidFill>
            <a:schemeClr val="tx1"/>
          </a:solidFill>
          <a:latin typeface="+mj-lt"/>
          <a:ea typeface="+mj-ea"/>
          <a:cs typeface="+mj-cs"/>
        </a:defRPr>
      </a:lvl1pPr>
    </p:titleStyle>
    <p:bodyStyle>
      <a:lvl1pPr marL="228589" indent="-228589" algn="l" defTabSz="914354"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76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2942" indent="-228589" algn="l" defTabSz="914354"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120" indent="-228589" algn="l" defTabSz="914354"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298" indent="-228589" algn="l" defTabSz="914354"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04" userDrawn="1">
          <p15:clr>
            <a:srgbClr val="F26B43"/>
          </p15:clr>
        </p15:guide>
        <p15:guide id="2" pos="7368" userDrawn="1">
          <p15:clr>
            <a:srgbClr val="F26B43"/>
          </p15:clr>
        </p15:guide>
        <p15:guide id="3" orient="horz" pos="560" userDrawn="1">
          <p15:clr>
            <a:srgbClr val="F26B43"/>
          </p15:clr>
        </p15:guide>
        <p15:guide id="4" orient="horz" pos="624" userDrawn="1">
          <p15:clr>
            <a:srgbClr val="F26B43"/>
          </p15:clr>
        </p15:guide>
        <p15:guide id="5" orient="horz" pos="4056" userDrawn="1">
          <p15:clr>
            <a:srgbClr val="F26B43"/>
          </p15:clr>
        </p15:guide>
        <p15:guide id="6" orient="horz" pos="3992"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5.xml"/><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矩形 65">
            <a:extLst>
              <a:ext uri="{FF2B5EF4-FFF2-40B4-BE49-F238E27FC236}">
                <a16:creationId xmlns:a16="http://schemas.microsoft.com/office/drawing/2014/main" id="{76FB85E5-837E-450F-BAAB-8FA5BFF6F228}"/>
              </a:ext>
            </a:extLst>
          </p:cNvPr>
          <p:cNvSpPr/>
          <p:nvPr/>
        </p:nvSpPr>
        <p:spPr>
          <a:xfrm>
            <a:off x="1364394" y="2712727"/>
            <a:ext cx="5933051" cy="738664"/>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lgn="dist"/>
            <a:r>
              <a:rPr lang="en-US" altLang="zh-CN" sz="4800" b="1" dirty="0" err="1">
                <a:gradFill flip="none" rotWithShape="1">
                  <a:gsLst>
                    <a:gs pos="100000">
                      <a:schemeClr val="accent1"/>
                    </a:gs>
                    <a:gs pos="55000">
                      <a:schemeClr val="accent5"/>
                    </a:gs>
                  </a:gsLst>
                  <a:lin ang="10800000" scaled="1"/>
                  <a:tileRect/>
                </a:gradFill>
                <a:latin typeface="Adobe 黑体 Std R" panose="020B0400000000000000" pitchFamily="34" charset="-122"/>
                <a:ea typeface="Adobe 黑体 Std R" panose="020B0400000000000000" pitchFamily="34" charset="-122"/>
                <a:cs typeface="OPPOSans R" panose="00020600040101010101" pitchFamily="18" charset="-122"/>
              </a:rPr>
              <a:t>MarsOJ</a:t>
            </a:r>
            <a:r>
              <a:rPr lang="zh-CN" altLang="en-US" sz="4800" b="1" dirty="0">
                <a:solidFill>
                  <a:schemeClr val="bg2"/>
                </a:solidFill>
                <a:latin typeface="Adobe 黑体 Std R" panose="020B0400000000000000" pitchFamily="34" charset="-122"/>
                <a:ea typeface="Adobe 黑体 Std R" panose="020B0400000000000000" pitchFamily="34" charset="-122"/>
                <a:cs typeface="OPPOSans R" panose="00020600040101010101" pitchFamily="18" charset="-122"/>
              </a:rPr>
              <a:t>信奥平台</a:t>
            </a:r>
            <a:endParaRPr lang="zh-CN" altLang="en-US" sz="4800" b="1" dirty="0">
              <a:solidFill>
                <a:schemeClr val="bg2"/>
              </a:solidFill>
              <a:latin typeface="+mj-ea"/>
              <a:ea typeface="+mj-ea"/>
              <a:cs typeface="OPPOSans R" panose="00020600040101010101" pitchFamily="18" charset="-122"/>
            </a:endParaRPr>
          </a:p>
        </p:txBody>
      </p:sp>
      <p:sp>
        <p:nvSpPr>
          <p:cNvPr id="7" name="文本框 6">
            <a:extLst>
              <a:ext uri="{FF2B5EF4-FFF2-40B4-BE49-F238E27FC236}">
                <a16:creationId xmlns:a16="http://schemas.microsoft.com/office/drawing/2014/main" id="{BBEE07E2-479C-4D7D-AE4D-AB7601D1ECE3}"/>
              </a:ext>
            </a:extLst>
          </p:cNvPr>
          <p:cNvSpPr txBox="1"/>
          <p:nvPr/>
        </p:nvSpPr>
        <p:spPr>
          <a:xfrm>
            <a:off x="1435419" y="3497556"/>
            <a:ext cx="5737737" cy="215444"/>
          </a:xfrm>
          <a:prstGeom prst="rect">
            <a:avLst/>
          </a:prstGeom>
          <a:noFill/>
        </p:spPr>
        <p:txBody>
          <a:bodyPr wrap="square" lIns="0" tIns="0" rIns="0" bIns="0" rtlCol="0">
            <a:spAutoFit/>
          </a:bodyPr>
          <a:lstStyle/>
          <a:p>
            <a:pPr algn="dist"/>
            <a:r>
              <a:rPr lang="en-US" altLang="zh-CN" sz="1400" b="1" i="1" dirty="0" err="1">
                <a:gradFill>
                  <a:gsLst>
                    <a:gs pos="0">
                      <a:schemeClr val="accent1"/>
                    </a:gs>
                    <a:gs pos="48000">
                      <a:schemeClr val="accent1"/>
                    </a:gs>
                    <a:gs pos="100000">
                      <a:schemeClr val="accent5">
                        <a:alpha val="0"/>
                      </a:schemeClr>
                    </a:gs>
                  </a:gsLst>
                  <a:lin ang="5400000" scaled="1"/>
                </a:gradFill>
              </a:rPr>
              <a:t>MarsOJ</a:t>
            </a:r>
            <a:r>
              <a:rPr lang="en-US" altLang="zh-CN" sz="1400" b="1" i="1" dirty="0">
                <a:gradFill>
                  <a:gsLst>
                    <a:gs pos="0">
                      <a:schemeClr val="accent1"/>
                    </a:gs>
                    <a:gs pos="48000">
                      <a:schemeClr val="accent1"/>
                    </a:gs>
                    <a:gs pos="100000">
                      <a:schemeClr val="accent5">
                        <a:alpha val="0"/>
                      </a:schemeClr>
                    </a:gs>
                  </a:gsLst>
                  <a:lin ang="5400000" scaled="1"/>
                </a:gradFill>
              </a:rPr>
              <a:t> : A Platform for the National Olympics of Information</a:t>
            </a:r>
            <a:endParaRPr lang="zh-CN" altLang="en-US" sz="1400" b="1" i="1" dirty="0">
              <a:gradFill>
                <a:gsLst>
                  <a:gs pos="0">
                    <a:schemeClr val="accent1"/>
                  </a:gs>
                  <a:gs pos="48000">
                    <a:schemeClr val="accent1"/>
                  </a:gs>
                  <a:gs pos="100000">
                    <a:schemeClr val="accent5">
                      <a:alpha val="0"/>
                    </a:schemeClr>
                  </a:gs>
                </a:gsLst>
                <a:lin ang="5400000" scaled="1"/>
              </a:gradFill>
            </a:endParaRPr>
          </a:p>
        </p:txBody>
      </p:sp>
      <p:sp>
        <p:nvSpPr>
          <p:cNvPr id="90" name="矩形: 剪去对角 89">
            <a:extLst>
              <a:ext uri="{FF2B5EF4-FFF2-40B4-BE49-F238E27FC236}">
                <a16:creationId xmlns:a16="http://schemas.microsoft.com/office/drawing/2014/main" id="{CD25CCD0-62ED-43FA-8DD1-C6290D31E8BC}"/>
              </a:ext>
            </a:extLst>
          </p:cNvPr>
          <p:cNvSpPr/>
          <p:nvPr/>
        </p:nvSpPr>
        <p:spPr>
          <a:xfrm rot="10800000" flipV="1">
            <a:off x="1364839" y="4047739"/>
            <a:ext cx="2931952" cy="400109"/>
          </a:xfrm>
          <a:prstGeom prst="snip2DiagRect">
            <a:avLst>
              <a:gd name="adj1" fmla="val 0"/>
              <a:gd name="adj2" fmla="val 20029"/>
            </a:avLst>
          </a:prstGeom>
          <a:solidFill>
            <a:schemeClr val="tx1"/>
          </a:solidFill>
          <a:ln>
            <a:gradFill>
              <a:gsLst>
                <a:gs pos="0">
                  <a:schemeClr val="accent1"/>
                </a:gs>
                <a:gs pos="100000">
                  <a:schemeClr val="accent5"/>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endParaRPr lang="zh-CN" altLang="en-US" sz="1400" dirty="0">
              <a:latin typeface="+mj-ea"/>
              <a:ea typeface="+mj-ea"/>
            </a:endParaRPr>
          </a:p>
        </p:txBody>
      </p:sp>
      <p:sp>
        <p:nvSpPr>
          <p:cNvPr id="91" name="矩形: 剪去对角 90">
            <a:extLst>
              <a:ext uri="{FF2B5EF4-FFF2-40B4-BE49-F238E27FC236}">
                <a16:creationId xmlns:a16="http://schemas.microsoft.com/office/drawing/2014/main" id="{33FA38AF-1D9B-41AC-82E2-9A149E3EB42A}"/>
              </a:ext>
            </a:extLst>
          </p:cNvPr>
          <p:cNvSpPr/>
          <p:nvPr/>
        </p:nvSpPr>
        <p:spPr>
          <a:xfrm rot="10800000" flipV="1">
            <a:off x="1364393" y="4577799"/>
            <a:ext cx="2931953" cy="400109"/>
          </a:xfrm>
          <a:prstGeom prst="snip2DiagRect">
            <a:avLst>
              <a:gd name="adj1" fmla="val 0"/>
              <a:gd name="adj2" fmla="val 20029"/>
            </a:avLst>
          </a:prstGeom>
          <a:gradFill flip="none" rotWithShape="1">
            <a:gsLst>
              <a:gs pos="0">
                <a:schemeClr val="accent1"/>
              </a:gs>
              <a:gs pos="100000">
                <a:schemeClr val="accent5"/>
              </a:gs>
            </a:gsLst>
            <a:lin ang="10800000" scaled="1"/>
            <a:tileRect/>
          </a:gradFill>
          <a:ln>
            <a:gradFill>
              <a:gsLst>
                <a:gs pos="0">
                  <a:schemeClr val="accent1"/>
                </a:gs>
                <a:gs pos="100000">
                  <a:schemeClr val="accent5"/>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endParaRPr lang="zh-CN" altLang="en-US" sz="1400" dirty="0">
              <a:latin typeface="+mj-ea"/>
              <a:ea typeface="+mj-ea"/>
            </a:endParaRPr>
          </a:p>
        </p:txBody>
      </p:sp>
      <p:sp>
        <p:nvSpPr>
          <p:cNvPr id="3" name="文本框 2">
            <a:extLst>
              <a:ext uri="{FF2B5EF4-FFF2-40B4-BE49-F238E27FC236}">
                <a16:creationId xmlns:a16="http://schemas.microsoft.com/office/drawing/2014/main" id="{91424BF1-64C2-C642-30AC-1BF8F0BD6B11}"/>
              </a:ext>
            </a:extLst>
          </p:cNvPr>
          <p:cNvSpPr txBox="1"/>
          <p:nvPr/>
        </p:nvSpPr>
        <p:spPr>
          <a:xfrm>
            <a:off x="1276060" y="4093904"/>
            <a:ext cx="3109507" cy="307777"/>
          </a:xfrm>
          <a:prstGeom prst="rect">
            <a:avLst/>
          </a:prstGeom>
          <a:noFill/>
        </p:spPr>
        <p:txBody>
          <a:bodyPr wrap="square" rtlCol="0">
            <a:spAutoFit/>
          </a:bodyPr>
          <a:lstStyle/>
          <a:p>
            <a:r>
              <a:rPr lang="zh-CN" altLang="en-US" sz="1400" dirty="0">
                <a:solidFill>
                  <a:schemeClr val="accent2"/>
                </a:solidFill>
                <a:latin typeface="+mj-ea"/>
                <a:ea typeface="+mj-ea"/>
              </a:rPr>
              <a:t>    组   别：          </a:t>
            </a:r>
            <a:r>
              <a:rPr lang="en-US" altLang="zh-CN" sz="1400" dirty="0">
                <a:solidFill>
                  <a:schemeClr val="accent2"/>
                </a:solidFill>
                <a:latin typeface="+mj-ea"/>
                <a:ea typeface="+mj-ea"/>
              </a:rPr>
              <a:t>C 10 </a:t>
            </a:r>
            <a:r>
              <a:rPr lang="zh-CN" altLang="en-US" sz="1400" dirty="0">
                <a:solidFill>
                  <a:schemeClr val="accent2"/>
                </a:solidFill>
                <a:latin typeface="+mj-ea"/>
                <a:ea typeface="+mj-ea"/>
              </a:rPr>
              <a:t>组</a:t>
            </a:r>
          </a:p>
        </p:txBody>
      </p:sp>
      <p:sp>
        <p:nvSpPr>
          <p:cNvPr id="4" name="文本框 3">
            <a:extLst>
              <a:ext uri="{FF2B5EF4-FFF2-40B4-BE49-F238E27FC236}">
                <a16:creationId xmlns:a16="http://schemas.microsoft.com/office/drawing/2014/main" id="{C0009FA9-A5F5-4380-A80F-1987645CD93B}"/>
              </a:ext>
            </a:extLst>
          </p:cNvPr>
          <p:cNvSpPr txBox="1"/>
          <p:nvPr/>
        </p:nvSpPr>
        <p:spPr>
          <a:xfrm>
            <a:off x="1493537" y="4623966"/>
            <a:ext cx="2618211" cy="307777"/>
          </a:xfrm>
          <a:prstGeom prst="rect">
            <a:avLst/>
          </a:prstGeom>
          <a:noFill/>
        </p:spPr>
        <p:txBody>
          <a:bodyPr wrap="square" rtlCol="0">
            <a:spAutoFit/>
          </a:bodyPr>
          <a:lstStyle/>
          <a:p>
            <a:r>
              <a:rPr lang="zh-CN" altLang="en-US" sz="1400" dirty="0">
                <a:solidFill>
                  <a:schemeClr val="accent2"/>
                </a:solidFill>
                <a:latin typeface="+mj-ea"/>
                <a:ea typeface="+mj-ea"/>
              </a:rPr>
              <a:t>日   期：     </a:t>
            </a:r>
            <a:r>
              <a:rPr lang="en-US" altLang="zh-CN" sz="1400" dirty="0">
                <a:solidFill>
                  <a:schemeClr val="accent2"/>
                </a:solidFill>
                <a:latin typeface="+mj-ea"/>
                <a:ea typeface="+mj-ea"/>
              </a:rPr>
              <a:t>2022.12.22</a:t>
            </a:r>
            <a:endParaRPr lang="zh-CN" altLang="en-US" sz="1400" dirty="0">
              <a:solidFill>
                <a:schemeClr val="accent2"/>
              </a:solidFill>
              <a:latin typeface="+mj-ea"/>
              <a:ea typeface="+mj-ea"/>
            </a:endParaRPr>
          </a:p>
        </p:txBody>
      </p:sp>
      <p:pic>
        <p:nvPicPr>
          <p:cNvPr id="5" name="图片 4">
            <a:extLst>
              <a:ext uri="{FF2B5EF4-FFF2-40B4-BE49-F238E27FC236}">
                <a16:creationId xmlns:a16="http://schemas.microsoft.com/office/drawing/2014/main" id="{27E9CAB1-98C5-5053-552D-0D7541A8B493}"/>
              </a:ext>
            </a:extLst>
          </p:cNvPr>
          <p:cNvPicPr>
            <a:picLocks noChangeAspect="1"/>
          </p:cNvPicPr>
          <p:nvPr/>
        </p:nvPicPr>
        <p:blipFill>
          <a:blip r:embed="rId2"/>
          <a:stretch>
            <a:fillRect/>
          </a:stretch>
        </p:blipFill>
        <p:spPr>
          <a:xfrm>
            <a:off x="792895" y="410638"/>
            <a:ext cx="1143000" cy="390525"/>
          </a:xfrm>
          <a:prstGeom prst="rect">
            <a:avLst/>
          </a:prstGeom>
        </p:spPr>
      </p:pic>
    </p:spTree>
    <p:extLst>
      <p:ext uri="{BB962C8B-B14F-4D97-AF65-F5344CB8AC3E}">
        <p14:creationId xmlns:p14="http://schemas.microsoft.com/office/powerpoint/2010/main" val="20206081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3" name="组合 222">
            <a:extLst>
              <a:ext uri="{FF2B5EF4-FFF2-40B4-BE49-F238E27FC236}">
                <a16:creationId xmlns:a16="http://schemas.microsoft.com/office/drawing/2014/main" id="{FDC061E9-7CFB-4D28-99E9-659C1B49835E}"/>
              </a:ext>
            </a:extLst>
          </p:cNvPr>
          <p:cNvGrpSpPr/>
          <p:nvPr/>
        </p:nvGrpSpPr>
        <p:grpSpPr>
          <a:xfrm>
            <a:off x="830984" y="1424538"/>
            <a:ext cx="10535380" cy="4624382"/>
            <a:chOff x="830984" y="1551538"/>
            <a:chExt cx="10535380" cy="4624382"/>
          </a:xfrm>
        </p:grpSpPr>
        <p:grpSp>
          <p:nvGrpSpPr>
            <p:cNvPr id="169" name="组合 168">
              <a:extLst>
                <a:ext uri="{FF2B5EF4-FFF2-40B4-BE49-F238E27FC236}">
                  <a16:creationId xmlns:a16="http://schemas.microsoft.com/office/drawing/2014/main" id="{778D5031-C9A0-4B36-A201-21FF8489AFB4}"/>
                </a:ext>
              </a:extLst>
            </p:cNvPr>
            <p:cNvGrpSpPr/>
            <p:nvPr/>
          </p:nvGrpSpPr>
          <p:grpSpPr>
            <a:xfrm>
              <a:off x="830984" y="1551538"/>
              <a:ext cx="5268445" cy="4624382"/>
              <a:chOff x="-18081" y="-53088"/>
              <a:chExt cx="12098773" cy="6937289"/>
            </a:xfrm>
          </p:grpSpPr>
          <p:cxnSp>
            <p:nvCxnSpPr>
              <p:cNvPr id="197" name="直接连接符 196">
                <a:extLst>
                  <a:ext uri="{FF2B5EF4-FFF2-40B4-BE49-F238E27FC236}">
                    <a16:creationId xmlns:a16="http://schemas.microsoft.com/office/drawing/2014/main" id="{7F69C38A-4B44-4986-98E3-8D8ED9AB5C61}"/>
                  </a:ext>
                </a:extLst>
              </p:cNvPr>
              <p:cNvCxnSpPr>
                <a:cxnSpLocks/>
              </p:cNvCxnSpPr>
              <p:nvPr/>
            </p:nvCxnSpPr>
            <p:spPr>
              <a:xfrm>
                <a:off x="12055112" y="-26373"/>
                <a:ext cx="0" cy="6910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grpSp>
            <p:nvGrpSpPr>
              <p:cNvPr id="198" name="组合 197">
                <a:extLst>
                  <a:ext uri="{FF2B5EF4-FFF2-40B4-BE49-F238E27FC236}">
                    <a16:creationId xmlns:a16="http://schemas.microsoft.com/office/drawing/2014/main" id="{A8B1077F-D872-4709-9306-A64C862A8D6B}"/>
                  </a:ext>
                </a:extLst>
              </p:cNvPr>
              <p:cNvGrpSpPr/>
              <p:nvPr/>
            </p:nvGrpSpPr>
            <p:grpSpPr>
              <a:xfrm>
                <a:off x="-18081" y="-53088"/>
                <a:ext cx="12098773" cy="6937289"/>
                <a:chOff x="-18081" y="-53088"/>
                <a:chExt cx="12098773" cy="6937289"/>
              </a:xfrm>
            </p:grpSpPr>
            <p:cxnSp>
              <p:nvCxnSpPr>
                <p:cNvPr id="199" name="直接连接符 198">
                  <a:extLst>
                    <a:ext uri="{FF2B5EF4-FFF2-40B4-BE49-F238E27FC236}">
                      <a16:creationId xmlns:a16="http://schemas.microsoft.com/office/drawing/2014/main" id="{3E1F90B1-80A6-45DE-9E67-080EDE426B44}"/>
                    </a:ext>
                  </a:extLst>
                </p:cNvPr>
                <p:cNvCxnSpPr>
                  <a:cxnSpLocks/>
                </p:cNvCxnSpPr>
                <p:nvPr/>
              </p:nvCxnSpPr>
              <p:spPr>
                <a:xfrm>
                  <a:off x="-15308" y="715226"/>
                  <a:ext cx="12096000"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200" name="直接连接符 199">
                  <a:extLst>
                    <a:ext uri="{FF2B5EF4-FFF2-40B4-BE49-F238E27FC236}">
                      <a16:creationId xmlns:a16="http://schemas.microsoft.com/office/drawing/2014/main" id="{C64B85F5-3BE1-4D56-97C3-80AB2EE92940}"/>
                    </a:ext>
                  </a:extLst>
                </p:cNvPr>
                <p:cNvCxnSpPr>
                  <a:cxnSpLocks/>
                </p:cNvCxnSpPr>
                <p:nvPr/>
              </p:nvCxnSpPr>
              <p:spPr>
                <a:xfrm>
                  <a:off x="-15308" y="1483540"/>
                  <a:ext cx="12096000"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201" name="直接连接符 200">
                  <a:extLst>
                    <a:ext uri="{FF2B5EF4-FFF2-40B4-BE49-F238E27FC236}">
                      <a16:creationId xmlns:a16="http://schemas.microsoft.com/office/drawing/2014/main" id="{C0047BDB-5C9C-4293-9962-7E91D5B50961}"/>
                    </a:ext>
                  </a:extLst>
                </p:cNvPr>
                <p:cNvCxnSpPr>
                  <a:cxnSpLocks/>
                </p:cNvCxnSpPr>
                <p:nvPr/>
              </p:nvCxnSpPr>
              <p:spPr>
                <a:xfrm>
                  <a:off x="-15308" y="2251854"/>
                  <a:ext cx="12096000"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202" name="直接连接符 201">
                  <a:extLst>
                    <a:ext uri="{FF2B5EF4-FFF2-40B4-BE49-F238E27FC236}">
                      <a16:creationId xmlns:a16="http://schemas.microsoft.com/office/drawing/2014/main" id="{5EF44780-CAB3-4BB0-B09E-56C699D5E63F}"/>
                    </a:ext>
                  </a:extLst>
                </p:cNvPr>
                <p:cNvCxnSpPr>
                  <a:cxnSpLocks/>
                </p:cNvCxnSpPr>
                <p:nvPr/>
              </p:nvCxnSpPr>
              <p:spPr>
                <a:xfrm>
                  <a:off x="-15308" y="3020168"/>
                  <a:ext cx="12096000"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203" name="直接连接符 202">
                  <a:extLst>
                    <a:ext uri="{FF2B5EF4-FFF2-40B4-BE49-F238E27FC236}">
                      <a16:creationId xmlns:a16="http://schemas.microsoft.com/office/drawing/2014/main" id="{ACE21465-EC78-45B8-B0E3-32EE2CE97A2A}"/>
                    </a:ext>
                  </a:extLst>
                </p:cNvPr>
                <p:cNvCxnSpPr>
                  <a:cxnSpLocks/>
                </p:cNvCxnSpPr>
                <p:nvPr/>
              </p:nvCxnSpPr>
              <p:spPr>
                <a:xfrm>
                  <a:off x="-15308" y="3788482"/>
                  <a:ext cx="12096000"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204" name="直接连接符 203">
                  <a:extLst>
                    <a:ext uri="{FF2B5EF4-FFF2-40B4-BE49-F238E27FC236}">
                      <a16:creationId xmlns:a16="http://schemas.microsoft.com/office/drawing/2014/main" id="{E387DA54-6EE4-48CE-9CBF-F0499EFDD4FA}"/>
                    </a:ext>
                  </a:extLst>
                </p:cNvPr>
                <p:cNvCxnSpPr>
                  <a:cxnSpLocks/>
                </p:cNvCxnSpPr>
                <p:nvPr/>
              </p:nvCxnSpPr>
              <p:spPr>
                <a:xfrm>
                  <a:off x="-15308" y="4556796"/>
                  <a:ext cx="12096000"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205" name="直接连接符 204">
                  <a:extLst>
                    <a:ext uri="{FF2B5EF4-FFF2-40B4-BE49-F238E27FC236}">
                      <a16:creationId xmlns:a16="http://schemas.microsoft.com/office/drawing/2014/main" id="{F27777DA-2464-448F-BD2C-C82FC0E2A555}"/>
                    </a:ext>
                  </a:extLst>
                </p:cNvPr>
                <p:cNvCxnSpPr>
                  <a:cxnSpLocks/>
                </p:cNvCxnSpPr>
                <p:nvPr/>
              </p:nvCxnSpPr>
              <p:spPr>
                <a:xfrm>
                  <a:off x="-15308" y="5325110"/>
                  <a:ext cx="12096000"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206" name="直接连接符 205">
                  <a:extLst>
                    <a:ext uri="{FF2B5EF4-FFF2-40B4-BE49-F238E27FC236}">
                      <a16:creationId xmlns:a16="http://schemas.microsoft.com/office/drawing/2014/main" id="{57FC466C-4986-43E4-B969-B4D46F8EA0AE}"/>
                    </a:ext>
                  </a:extLst>
                </p:cNvPr>
                <p:cNvCxnSpPr>
                  <a:cxnSpLocks/>
                </p:cNvCxnSpPr>
                <p:nvPr/>
              </p:nvCxnSpPr>
              <p:spPr>
                <a:xfrm>
                  <a:off x="-15308" y="6093424"/>
                  <a:ext cx="12096000"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207" name="直接连接符 206">
                  <a:extLst>
                    <a:ext uri="{FF2B5EF4-FFF2-40B4-BE49-F238E27FC236}">
                      <a16:creationId xmlns:a16="http://schemas.microsoft.com/office/drawing/2014/main" id="{7207FF44-DD01-44AF-ADAC-AB716D6C3792}"/>
                    </a:ext>
                  </a:extLst>
                </p:cNvPr>
                <p:cNvCxnSpPr>
                  <a:cxnSpLocks/>
                </p:cNvCxnSpPr>
                <p:nvPr/>
              </p:nvCxnSpPr>
              <p:spPr>
                <a:xfrm>
                  <a:off x="844290" y="-26373"/>
                  <a:ext cx="0" cy="6910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208" name="直接连接符 207">
                  <a:extLst>
                    <a:ext uri="{FF2B5EF4-FFF2-40B4-BE49-F238E27FC236}">
                      <a16:creationId xmlns:a16="http://schemas.microsoft.com/office/drawing/2014/main" id="{632209BB-1F01-4187-B3CB-1BD8D894FAF9}"/>
                    </a:ext>
                  </a:extLst>
                </p:cNvPr>
                <p:cNvCxnSpPr>
                  <a:cxnSpLocks/>
                </p:cNvCxnSpPr>
                <p:nvPr/>
              </p:nvCxnSpPr>
              <p:spPr>
                <a:xfrm>
                  <a:off x="1706661" y="-26373"/>
                  <a:ext cx="0" cy="6910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209" name="直接连接符 208">
                  <a:extLst>
                    <a:ext uri="{FF2B5EF4-FFF2-40B4-BE49-F238E27FC236}">
                      <a16:creationId xmlns:a16="http://schemas.microsoft.com/office/drawing/2014/main" id="{028CB73F-FD90-4BDA-8511-C0809A90A966}"/>
                    </a:ext>
                  </a:extLst>
                </p:cNvPr>
                <p:cNvCxnSpPr>
                  <a:cxnSpLocks/>
                </p:cNvCxnSpPr>
                <p:nvPr/>
              </p:nvCxnSpPr>
              <p:spPr>
                <a:xfrm>
                  <a:off x="2569032" y="-26373"/>
                  <a:ext cx="0" cy="6910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210" name="直接连接符 209">
                  <a:extLst>
                    <a:ext uri="{FF2B5EF4-FFF2-40B4-BE49-F238E27FC236}">
                      <a16:creationId xmlns:a16="http://schemas.microsoft.com/office/drawing/2014/main" id="{6A17B36B-D9E7-4B65-8332-077154B4FC24}"/>
                    </a:ext>
                  </a:extLst>
                </p:cNvPr>
                <p:cNvCxnSpPr>
                  <a:cxnSpLocks/>
                </p:cNvCxnSpPr>
                <p:nvPr/>
              </p:nvCxnSpPr>
              <p:spPr>
                <a:xfrm>
                  <a:off x="3431403" y="-26373"/>
                  <a:ext cx="0" cy="6910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211" name="直接连接符 210">
                  <a:extLst>
                    <a:ext uri="{FF2B5EF4-FFF2-40B4-BE49-F238E27FC236}">
                      <a16:creationId xmlns:a16="http://schemas.microsoft.com/office/drawing/2014/main" id="{D44053F4-A8E3-4314-AA5F-0256E4A86A47}"/>
                    </a:ext>
                  </a:extLst>
                </p:cNvPr>
                <p:cNvCxnSpPr>
                  <a:cxnSpLocks/>
                </p:cNvCxnSpPr>
                <p:nvPr/>
              </p:nvCxnSpPr>
              <p:spPr>
                <a:xfrm>
                  <a:off x="4293774" y="-26373"/>
                  <a:ext cx="0" cy="6910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212" name="直接连接符 211">
                  <a:extLst>
                    <a:ext uri="{FF2B5EF4-FFF2-40B4-BE49-F238E27FC236}">
                      <a16:creationId xmlns:a16="http://schemas.microsoft.com/office/drawing/2014/main" id="{03C96E53-9760-4F03-96F6-9655B135CD97}"/>
                    </a:ext>
                  </a:extLst>
                </p:cNvPr>
                <p:cNvCxnSpPr>
                  <a:cxnSpLocks/>
                </p:cNvCxnSpPr>
                <p:nvPr/>
              </p:nvCxnSpPr>
              <p:spPr>
                <a:xfrm>
                  <a:off x="5156145" y="-26373"/>
                  <a:ext cx="0" cy="6910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213" name="直接连接符 212">
                  <a:extLst>
                    <a:ext uri="{FF2B5EF4-FFF2-40B4-BE49-F238E27FC236}">
                      <a16:creationId xmlns:a16="http://schemas.microsoft.com/office/drawing/2014/main" id="{F639D31F-FAF0-4D58-98F1-77C898CAE00E}"/>
                    </a:ext>
                  </a:extLst>
                </p:cNvPr>
                <p:cNvCxnSpPr>
                  <a:cxnSpLocks/>
                </p:cNvCxnSpPr>
                <p:nvPr/>
              </p:nvCxnSpPr>
              <p:spPr>
                <a:xfrm>
                  <a:off x="6018516" y="-26373"/>
                  <a:ext cx="0" cy="6910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214" name="直接连接符 213">
                  <a:extLst>
                    <a:ext uri="{FF2B5EF4-FFF2-40B4-BE49-F238E27FC236}">
                      <a16:creationId xmlns:a16="http://schemas.microsoft.com/office/drawing/2014/main" id="{D2C0DBF8-9299-45EA-B616-E21EC00FE0D3}"/>
                    </a:ext>
                  </a:extLst>
                </p:cNvPr>
                <p:cNvCxnSpPr>
                  <a:cxnSpLocks/>
                </p:cNvCxnSpPr>
                <p:nvPr/>
              </p:nvCxnSpPr>
              <p:spPr>
                <a:xfrm>
                  <a:off x="6880887" y="-26373"/>
                  <a:ext cx="0" cy="6910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215" name="直接连接符 214">
                  <a:extLst>
                    <a:ext uri="{FF2B5EF4-FFF2-40B4-BE49-F238E27FC236}">
                      <a16:creationId xmlns:a16="http://schemas.microsoft.com/office/drawing/2014/main" id="{A5474172-21AB-4DC7-9002-39E2AF03A64F}"/>
                    </a:ext>
                  </a:extLst>
                </p:cNvPr>
                <p:cNvCxnSpPr>
                  <a:cxnSpLocks/>
                </p:cNvCxnSpPr>
                <p:nvPr/>
              </p:nvCxnSpPr>
              <p:spPr>
                <a:xfrm>
                  <a:off x="7743258" y="-26373"/>
                  <a:ext cx="0" cy="6910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216" name="直接连接符 215">
                  <a:extLst>
                    <a:ext uri="{FF2B5EF4-FFF2-40B4-BE49-F238E27FC236}">
                      <a16:creationId xmlns:a16="http://schemas.microsoft.com/office/drawing/2014/main" id="{377B107B-A4EB-4FE7-99F2-B87857D32317}"/>
                    </a:ext>
                  </a:extLst>
                </p:cNvPr>
                <p:cNvCxnSpPr>
                  <a:cxnSpLocks/>
                </p:cNvCxnSpPr>
                <p:nvPr/>
              </p:nvCxnSpPr>
              <p:spPr>
                <a:xfrm>
                  <a:off x="8605629" y="-26373"/>
                  <a:ext cx="0" cy="6910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217" name="直接连接符 216">
                  <a:extLst>
                    <a:ext uri="{FF2B5EF4-FFF2-40B4-BE49-F238E27FC236}">
                      <a16:creationId xmlns:a16="http://schemas.microsoft.com/office/drawing/2014/main" id="{11E6BD2A-71D1-4ED3-9AF8-2AEC6522E5D2}"/>
                    </a:ext>
                  </a:extLst>
                </p:cNvPr>
                <p:cNvCxnSpPr>
                  <a:cxnSpLocks/>
                </p:cNvCxnSpPr>
                <p:nvPr/>
              </p:nvCxnSpPr>
              <p:spPr>
                <a:xfrm>
                  <a:off x="9468000" y="-26373"/>
                  <a:ext cx="0" cy="6910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218" name="直接连接符 217">
                  <a:extLst>
                    <a:ext uri="{FF2B5EF4-FFF2-40B4-BE49-F238E27FC236}">
                      <a16:creationId xmlns:a16="http://schemas.microsoft.com/office/drawing/2014/main" id="{0BFC51C2-D0F9-4A84-A830-FAC4970E8082}"/>
                    </a:ext>
                  </a:extLst>
                </p:cNvPr>
                <p:cNvCxnSpPr>
                  <a:cxnSpLocks/>
                </p:cNvCxnSpPr>
                <p:nvPr/>
              </p:nvCxnSpPr>
              <p:spPr>
                <a:xfrm>
                  <a:off x="10330371" y="-26373"/>
                  <a:ext cx="0" cy="6910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219" name="直接连接符 218">
                  <a:extLst>
                    <a:ext uri="{FF2B5EF4-FFF2-40B4-BE49-F238E27FC236}">
                      <a16:creationId xmlns:a16="http://schemas.microsoft.com/office/drawing/2014/main" id="{0FCCDBB1-A10A-469A-846E-FB4131212B52}"/>
                    </a:ext>
                  </a:extLst>
                </p:cNvPr>
                <p:cNvCxnSpPr>
                  <a:cxnSpLocks/>
                </p:cNvCxnSpPr>
                <p:nvPr/>
              </p:nvCxnSpPr>
              <p:spPr>
                <a:xfrm>
                  <a:off x="11192742" y="-26373"/>
                  <a:ext cx="0" cy="6910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220" name="直接连接符 219">
                  <a:extLst>
                    <a:ext uri="{FF2B5EF4-FFF2-40B4-BE49-F238E27FC236}">
                      <a16:creationId xmlns:a16="http://schemas.microsoft.com/office/drawing/2014/main" id="{BE5653EA-2984-430E-8B80-944CDDF6B573}"/>
                    </a:ext>
                  </a:extLst>
                </p:cNvPr>
                <p:cNvCxnSpPr>
                  <a:cxnSpLocks/>
                </p:cNvCxnSpPr>
                <p:nvPr/>
              </p:nvCxnSpPr>
              <p:spPr>
                <a:xfrm>
                  <a:off x="-18081" y="-26373"/>
                  <a:ext cx="0" cy="6910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221" name="直接连接符 220">
                  <a:extLst>
                    <a:ext uri="{FF2B5EF4-FFF2-40B4-BE49-F238E27FC236}">
                      <a16:creationId xmlns:a16="http://schemas.microsoft.com/office/drawing/2014/main" id="{216828AF-3745-402E-A865-C962D9E7A756}"/>
                    </a:ext>
                  </a:extLst>
                </p:cNvPr>
                <p:cNvCxnSpPr>
                  <a:cxnSpLocks/>
                </p:cNvCxnSpPr>
                <p:nvPr/>
              </p:nvCxnSpPr>
              <p:spPr>
                <a:xfrm>
                  <a:off x="-15308" y="6861739"/>
                  <a:ext cx="12096000"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222" name="直接连接符 221">
                  <a:extLst>
                    <a:ext uri="{FF2B5EF4-FFF2-40B4-BE49-F238E27FC236}">
                      <a16:creationId xmlns:a16="http://schemas.microsoft.com/office/drawing/2014/main" id="{3CED893F-5DE4-4E06-B4EA-E634524378FA}"/>
                    </a:ext>
                  </a:extLst>
                </p:cNvPr>
                <p:cNvCxnSpPr>
                  <a:cxnSpLocks/>
                </p:cNvCxnSpPr>
                <p:nvPr/>
              </p:nvCxnSpPr>
              <p:spPr>
                <a:xfrm>
                  <a:off x="-15308" y="-53088"/>
                  <a:ext cx="12096000"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grpSp>
        </p:grpSp>
        <p:grpSp>
          <p:nvGrpSpPr>
            <p:cNvPr id="170" name="组合 169">
              <a:extLst>
                <a:ext uri="{FF2B5EF4-FFF2-40B4-BE49-F238E27FC236}">
                  <a16:creationId xmlns:a16="http://schemas.microsoft.com/office/drawing/2014/main" id="{6529FEC1-ADC9-4453-8208-4181EEC3060E}"/>
                </a:ext>
              </a:extLst>
            </p:cNvPr>
            <p:cNvGrpSpPr/>
            <p:nvPr/>
          </p:nvGrpSpPr>
          <p:grpSpPr>
            <a:xfrm>
              <a:off x="6097919" y="1551538"/>
              <a:ext cx="5268445" cy="4624382"/>
              <a:chOff x="-18081" y="-53088"/>
              <a:chExt cx="12098773" cy="6937289"/>
            </a:xfrm>
          </p:grpSpPr>
          <p:cxnSp>
            <p:nvCxnSpPr>
              <p:cNvPr id="171" name="直接连接符 170">
                <a:extLst>
                  <a:ext uri="{FF2B5EF4-FFF2-40B4-BE49-F238E27FC236}">
                    <a16:creationId xmlns:a16="http://schemas.microsoft.com/office/drawing/2014/main" id="{FD2A9E65-414B-4708-AD1A-3AFDEA91ED5D}"/>
                  </a:ext>
                </a:extLst>
              </p:cNvPr>
              <p:cNvCxnSpPr>
                <a:cxnSpLocks/>
              </p:cNvCxnSpPr>
              <p:nvPr/>
            </p:nvCxnSpPr>
            <p:spPr>
              <a:xfrm>
                <a:off x="12055112" y="-26373"/>
                <a:ext cx="0" cy="6910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grpSp>
            <p:nvGrpSpPr>
              <p:cNvPr id="172" name="组合 171">
                <a:extLst>
                  <a:ext uri="{FF2B5EF4-FFF2-40B4-BE49-F238E27FC236}">
                    <a16:creationId xmlns:a16="http://schemas.microsoft.com/office/drawing/2014/main" id="{F7CF342B-C16B-4AC0-960E-99CD373C2E19}"/>
                  </a:ext>
                </a:extLst>
              </p:cNvPr>
              <p:cNvGrpSpPr/>
              <p:nvPr/>
            </p:nvGrpSpPr>
            <p:grpSpPr>
              <a:xfrm>
                <a:off x="-18081" y="-53088"/>
                <a:ext cx="12098773" cy="6937289"/>
                <a:chOff x="-18081" y="-53088"/>
                <a:chExt cx="12098773" cy="4642082"/>
              </a:xfrm>
            </p:grpSpPr>
            <p:cxnSp>
              <p:nvCxnSpPr>
                <p:cNvPr id="173" name="直接连接符 172">
                  <a:extLst>
                    <a:ext uri="{FF2B5EF4-FFF2-40B4-BE49-F238E27FC236}">
                      <a16:creationId xmlns:a16="http://schemas.microsoft.com/office/drawing/2014/main" id="{C870E0BC-8E04-4991-8802-DAC6EA1B1F1E}"/>
                    </a:ext>
                  </a:extLst>
                </p:cNvPr>
                <p:cNvCxnSpPr>
                  <a:cxnSpLocks/>
                </p:cNvCxnSpPr>
                <p:nvPr/>
              </p:nvCxnSpPr>
              <p:spPr>
                <a:xfrm>
                  <a:off x="-15307" y="476768"/>
                  <a:ext cx="12095999"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174" name="直接连接符 173">
                  <a:extLst>
                    <a:ext uri="{FF2B5EF4-FFF2-40B4-BE49-F238E27FC236}">
                      <a16:creationId xmlns:a16="http://schemas.microsoft.com/office/drawing/2014/main" id="{3F8DEB91-3648-4B06-B021-1E68709E9684}"/>
                    </a:ext>
                  </a:extLst>
                </p:cNvPr>
                <p:cNvCxnSpPr>
                  <a:cxnSpLocks/>
                </p:cNvCxnSpPr>
                <p:nvPr/>
              </p:nvCxnSpPr>
              <p:spPr>
                <a:xfrm>
                  <a:off x="-15307" y="988925"/>
                  <a:ext cx="12095999"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175" name="直接连接符 174">
                  <a:extLst>
                    <a:ext uri="{FF2B5EF4-FFF2-40B4-BE49-F238E27FC236}">
                      <a16:creationId xmlns:a16="http://schemas.microsoft.com/office/drawing/2014/main" id="{69E63BCD-8A79-4EBF-AA17-85559CCCB110}"/>
                    </a:ext>
                  </a:extLst>
                </p:cNvPr>
                <p:cNvCxnSpPr>
                  <a:cxnSpLocks/>
                </p:cNvCxnSpPr>
                <p:nvPr/>
              </p:nvCxnSpPr>
              <p:spPr>
                <a:xfrm>
                  <a:off x="-15307" y="1501081"/>
                  <a:ext cx="12095999"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176" name="直接连接符 175">
                  <a:extLst>
                    <a:ext uri="{FF2B5EF4-FFF2-40B4-BE49-F238E27FC236}">
                      <a16:creationId xmlns:a16="http://schemas.microsoft.com/office/drawing/2014/main" id="{07163C94-92BF-4DC8-B8E7-DDE161255C99}"/>
                    </a:ext>
                  </a:extLst>
                </p:cNvPr>
                <p:cNvCxnSpPr>
                  <a:cxnSpLocks/>
                </p:cNvCxnSpPr>
                <p:nvPr/>
              </p:nvCxnSpPr>
              <p:spPr>
                <a:xfrm>
                  <a:off x="-15307" y="2013238"/>
                  <a:ext cx="12095999"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177" name="直接连接符 176">
                  <a:extLst>
                    <a:ext uri="{FF2B5EF4-FFF2-40B4-BE49-F238E27FC236}">
                      <a16:creationId xmlns:a16="http://schemas.microsoft.com/office/drawing/2014/main" id="{AD2E6E96-5B81-499F-A7AE-22FA5BB86491}"/>
                    </a:ext>
                  </a:extLst>
                </p:cNvPr>
                <p:cNvCxnSpPr>
                  <a:cxnSpLocks/>
                </p:cNvCxnSpPr>
                <p:nvPr/>
              </p:nvCxnSpPr>
              <p:spPr>
                <a:xfrm>
                  <a:off x="-15307" y="2525394"/>
                  <a:ext cx="12095999"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178" name="直接连接符 177">
                  <a:extLst>
                    <a:ext uri="{FF2B5EF4-FFF2-40B4-BE49-F238E27FC236}">
                      <a16:creationId xmlns:a16="http://schemas.microsoft.com/office/drawing/2014/main" id="{1A4581A4-E67C-4A37-A4FD-25904B37D21E}"/>
                    </a:ext>
                  </a:extLst>
                </p:cNvPr>
                <p:cNvCxnSpPr>
                  <a:cxnSpLocks/>
                </p:cNvCxnSpPr>
                <p:nvPr/>
              </p:nvCxnSpPr>
              <p:spPr>
                <a:xfrm>
                  <a:off x="-15307" y="3037551"/>
                  <a:ext cx="12095999"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a:extLst>
                    <a:ext uri="{FF2B5EF4-FFF2-40B4-BE49-F238E27FC236}">
                      <a16:creationId xmlns:a16="http://schemas.microsoft.com/office/drawing/2014/main" id="{8897C20B-AF78-46A2-A127-32C90B472485}"/>
                    </a:ext>
                  </a:extLst>
                </p:cNvPr>
                <p:cNvCxnSpPr>
                  <a:cxnSpLocks/>
                </p:cNvCxnSpPr>
                <p:nvPr/>
              </p:nvCxnSpPr>
              <p:spPr>
                <a:xfrm>
                  <a:off x="-15307" y="3549707"/>
                  <a:ext cx="12095999"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180" name="直接连接符 179">
                  <a:extLst>
                    <a:ext uri="{FF2B5EF4-FFF2-40B4-BE49-F238E27FC236}">
                      <a16:creationId xmlns:a16="http://schemas.microsoft.com/office/drawing/2014/main" id="{26454D6D-D836-4E16-9DE9-6A3515FA8D72}"/>
                    </a:ext>
                  </a:extLst>
                </p:cNvPr>
                <p:cNvCxnSpPr>
                  <a:cxnSpLocks/>
                </p:cNvCxnSpPr>
                <p:nvPr/>
              </p:nvCxnSpPr>
              <p:spPr>
                <a:xfrm>
                  <a:off x="-15307" y="4061864"/>
                  <a:ext cx="12095999"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181" name="直接连接符 180">
                  <a:extLst>
                    <a:ext uri="{FF2B5EF4-FFF2-40B4-BE49-F238E27FC236}">
                      <a16:creationId xmlns:a16="http://schemas.microsoft.com/office/drawing/2014/main" id="{1BA2C5E8-3ADB-4A0E-97BD-BCFF08BB2BEC}"/>
                    </a:ext>
                  </a:extLst>
                </p:cNvPr>
                <p:cNvCxnSpPr>
                  <a:cxnSpLocks/>
                </p:cNvCxnSpPr>
                <p:nvPr/>
              </p:nvCxnSpPr>
              <p:spPr>
                <a:xfrm>
                  <a:off x="844290" y="-17580"/>
                  <a:ext cx="0" cy="4606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182" name="直接连接符 181">
                  <a:extLst>
                    <a:ext uri="{FF2B5EF4-FFF2-40B4-BE49-F238E27FC236}">
                      <a16:creationId xmlns:a16="http://schemas.microsoft.com/office/drawing/2014/main" id="{67CE1D6F-F113-4D76-AA70-B238280C2A2E}"/>
                    </a:ext>
                  </a:extLst>
                </p:cNvPr>
                <p:cNvCxnSpPr>
                  <a:cxnSpLocks/>
                </p:cNvCxnSpPr>
                <p:nvPr/>
              </p:nvCxnSpPr>
              <p:spPr>
                <a:xfrm>
                  <a:off x="1706661" y="-17580"/>
                  <a:ext cx="0" cy="4606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183" name="直接连接符 182">
                  <a:extLst>
                    <a:ext uri="{FF2B5EF4-FFF2-40B4-BE49-F238E27FC236}">
                      <a16:creationId xmlns:a16="http://schemas.microsoft.com/office/drawing/2014/main" id="{D121DFDC-9030-4E23-AD8F-8E5F7621A6B1}"/>
                    </a:ext>
                  </a:extLst>
                </p:cNvPr>
                <p:cNvCxnSpPr>
                  <a:cxnSpLocks/>
                </p:cNvCxnSpPr>
                <p:nvPr/>
              </p:nvCxnSpPr>
              <p:spPr>
                <a:xfrm>
                  <a:off x="2569033" y="-17580"/>
                  <a:ext cx="0" cy="4606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184" name="直接连接符 183">
                  <a:extLst>
                    <a:ext uri="{FF2B5EF4-FFF2-40B4-BE49-F238E27FC236}">
                      <a16:creationId xmlns:a16="http://schemas.microsoft.com/office/drawing/2014/main" id="{159B474E-1BE5-431B-9BA3-45841DB558AB}"/>
                    </a:ext>
                  </a:extLst>
                </p:cNvPr>
                <p:cNvCxnSpPr>
                  <a:cxnSpLocks/>
                </p:cNvCxnSpPr>
                <p:nvPr/>
              </p:nvCxnSpPr>
              <p:spPr>
                <a:xfrm>
                  <a:off x="3431404" y="-17580"/>
                  <a:ext cx="0" cy="4606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185" name="直接连接符 184">
                  <a:extLst>
                    <a:ext uri="{FF2B5EF4-FFF2-40B4-BE49-F238E27FC236}">
                      <a16:creationId xmlns:a16="http://schemas.microsoft.com/office/drawing/2014/main" id="{BB69C5D4-F4DC-4382-91CB-4209476FB1A5}"/>
                    </a:ext>
                  </a:extLst>
                </p:cNvPr>
                <p:cNvCxnSpPr>
                  <a:cxnSpLocks/>
                </p:cNvCxnSpPr>
                <p:nvPr/>
              </p:nvCxnSpPr>
              <p:spPr>
                <a:xfrm>
                  <a:off x="4293773" y="-17580"/>
                  <a:ext cx="0" cy="4606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186" name="直接连接符 185">
                  <a:extLst>
                    <a:ext uri="{FF2B5EF4-FFF2-40B4-BE49-F238E27FC236}">
                      <a16:creationId xmlns:a16="http://schemas.microsoft.com/office/drawing/2014/main" id="{9EF6525A-AFF0-451E-9C98-6F1F3DE09630}"/>
                    </a:ext>
                  </a:extLst>
                </p:cNvPr>
                <p:cNvCxnSpPr>
                  <a:cxnSpLocks/>
                </p:cNvCxnSpPr>
                <p:nvPr/>
              </p:nvCxnSpPr>
              <p:spPr>
                <a:xfrm>
                  <a:off x="5156144" y="-17580"/>
                  <a:ext cx="0" cy="4606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187" name="直接连接符 186">
                  <a:extLst>
                    <a:ext uri="{FF2B5EF4-FFF2-40B4-BE49-F238E27FC236}">
                      <a16:creationId xmlns:a16="http://schemas.microsoft.com/office/drawing/2014/main" id="{53B2674D-44AF-4B0B-834D-ADED1DE4CC75}"/>
                    </a:ext>
                  </a:extLst>
                </p:cNvPr>
                <p:cNvCxnSpPr>
                  <a:cxnSpLocks/>
                </p:cNvCxnSpPr>
                <p:nvPr/>
              </p:nvCxnSpPr>
              <p:spPr>
                <a:xfrm>
                  <a:off x="6018515" y="-17580"/>
                  <a:ext cx="0" cy="4606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188" name="直接连接符 187">
                  <a:extLst>
                    <a:ext uri="{FF2B5EF4-FFF2-40B4-BE49-F238E27FC236}">
                      <a16:creationId xmlns:a16="http://schemas.microsoft.com/office/drawing/2014/main" id="{E3D1BE76-8160-471C-B368-1AAB4D43B84F}"/>
                    </a:ext>
                  </a:extLst>
                </p:cNvPr>
                <p:cNvCxnSpPr>
                  <a:cxnSpLocks/>
                </p:cNvCxnSpPr>
                <p:nvPr/>
              </p:nvCxnSpPr>
              <p:spPr>
                <a:xfrm>
                  <a:off x="6880887" y="-17580"/>
                  <a:ext cx="0" cy="4606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189" name="直接连接符 188">
                  <a:extLst>
                    <a:ext uri="{FF2B5EF4-FFF2-40B4-BE49-F238E27FC236}">
                      <a16:creationId xmlns:a16="http://schemas.microsoft.com/office/drawing/2014/main" id="{7C24D22C-F42F-491A-AB87-45A936A11BE7}"/>
                    </a:ext>
                  </a:extLst>
                </p:cNvPr>
                <p:cNvCxnSpPr>
                  <a:cxnSpLocks/>
                </p:cNvCxnSpPr>
                <p:nvPr/>
              </p:nvCxnSpPr>
              <p:spPr>
                <a:xfrm>
                  <a:off x="7743258" y="-17580"/>
                  <a:ext cx="0" cy="4606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190" name="直接连接符 189">
                  <a:extLst>
                    <a:ext uri="{FF2B5EF4-FFF2-40B4-BE49-F238E27FC236}">
                      <a16:creationId xmlns:a16="http://schemas.microsoft.com/office/drawing/2014/main" id="{BB2F2CE8-93DD-4CE3-AA51-9E17A44134A9}"/>
                    </a:ext>
                  </a:extLst>
                </p:cNvPr>
                <p:cNvCxnSpPr>
                  <a:cxnSpLocks/>
                </p:cNvCxnSpPr>
                <p:nvPr/>
              </p:nvCxnSpPr>
              <p:spPr>
                <a:xfrm>
                  <a:off x="8605629" y="-17580"/>
                  <a:ext cx="0" cy="4606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191" name="直接连接符 190">
                  <a:extLst>
                    <a:ext uri="{FF2B5EF4-FFF2-40B4-BE49-F238E27FC236}">
                      <a16:creationId xmlns:a16="http://schemas.microsoft.com/office/drawing/2014/main" id="{41CCDBA0-8772-426C-853B-42DB454719DB}"/>
                    </a:ext>
                  </a:extLst>
                </p:cNvPr>
                <p:cNvCxnSpPr>
                  <a:cxnSpLocks/>
                </p:cNvCxnSpPr>
                <p:nvPr/>
              </p:nvCxnSpPr>
              <p:spPr>
                <a:xfrm>
                  <a:off x="9468000" y="-17580"/>
                  <a:ext cx="0" cy="4606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192" name="直接连接符 191">
                  <a:extLst>
                    <a:ext uri="{FF2B5EF4-FFF2-40B4-BE49-F238E27FC236}">
                      <a16:creationId xmlns:a16="http://schemas.microsoft.com/office/drawing/2014/main" id="{2E8495B5-611B-4470-A161-BC5339A4C785}"/>
                    </a:ext>
                  </a:extLst>
                </p:cNvPr>
                <p:cNvCxnSpPr>
                  <a:cxnSpLocks/>
                </p:cNvCxnSpPr>
                <p:nvPr/>
              </p:nvCxnSpPr>
              <p:spPr>
                <a:xfrm>
                  <a:off x="10330372" y="-17580"/>
                  <a:ext cx="0" cy="4606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193" name="直接连接符 192">
                  <a:extLst>
                    <a:ext uri="{FF2B5EF4-FFF2-40B4-BE49-F238E27FC236}">
                      <a16:creationId xmlns:a16="http://schemas.microsoft.com/office/drawing/2014/main" id="{6E79D0CC-96B2-4704-87A0-16B1C76582B4}"/>
                    </a:ext>
                  </a:extLst>
                </p:cNvPr>
                <p:cNvCxnSpPr>
                  <a:cxnSpLocks/>
                </p:cNvCxnSpPr>
                <p:nvPr/>
              </p:nvCxnSpPr>
              <p:spPr>
                <a:xfrm>
                  <a:off x="11192743" y="-17580"/>
                  <a:ext cx="0" cy="4606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194" name="直接连接符 193">
                  <a:extLst>
                    <a:ext uri="{FF2B5EF4-FFF2-40B4-BE49-F238E27FC236}">
                      <a16:creationId xmlns:a16="http://schemas.microsoft.com/office/drawing/2014/main" id="{E4768313-7BAC-4496-991C-9EAE8189D9C0}"/>
                    </a:ext>
                  </a:extLst>
                </p:cNvPr>
                <p:cNvCxnSpPr>
                  <a:cxnSpLocks/>
                </p:cNvCxnSpPr>
                <p:nvPr/>
              </p:nvCxnSpPr>
              <p:spPr>
                <a:xfrm>
                  <a:off x="-18081" y="-17580"/>
                  <a:ext cx="0" cy="4606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195" name="直接连接符 194">
                  <a:extLst>
                    <a:ext uri="{FF2B5EF4-FFF2-40B4-BE49-F238E27FC236}">
                      <a16:creationId xmlns:a16="http://schemas.microsoft.com/office/drawing/2014/main" id="{FED05B37-3149-4780-A43B-E1D0910CAF0C}"/>
                    </a:ext>
                  </a:extLst>
                </p:cNvPr>
                <p:cNvCxnSpPr>
                  <a:cxnSpLocks/>
                </p:cNvCxnSpPr>
                <p:nvPr/>
              </p:nvCxnSpPr>
              <p:spPr>
                <a:xfrm>
                  <a:off x="-15307" y="4574021"/>
                  <a:ext cx="12095999"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196" name="直接连接符 195">
                  <a:extLst>
                    <a:ext uri="{FF2B5EF4-FFF2-40B4-BE49-F238E27FC236}">
                      <a16:creationId xmlns:a16="http://schemas.microsoft.com/office/drawing/2014/main" id="{86549138-782B-4782-8B2D-E1A077B8C6AB}"/>
                    </a:ext>
                  </a:extLst>
                </p:cNvPr>
                <p:cNvCxnSpPr>
                  <a:cxnSpLocks/>
                </p:cNvCxnSpPr>
                <p:nvPr/>
              </p:nvCxnSpPr>
              <p:spPr>
                <a:xfrm>
                  <a:off x="-15307" y="-53088"/>
                  <a:ext cx="12095999"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grpSp>
        </p:grpSp>
      </p:grpSp>
      <p:grpSp>
        <p:nvGrpSpPr>
          <p:cNvPr id="15" name="组合 14">
            <a:extLst>
              <a:ext uri="{FF2B5EF4-FFF2-40B4-BE49-F238E27FC236}">
                <a16:creationId xmlns:a16="http://schemas.microsoft.com/office/drawing/2014/main" id="{35961109-7988-B642-5024-B4835A8A7A6F}"/>
              </a:ext>
            </a:extLst>
          </p:cNvPr>
          <p:cNvGrpSpPr/>
          <p:nvPr/>
        </p:nvGrpSpPr>
        <p:grpSpPr>
          <a:xfrm>
            <a:off x="866049" y="1409108"/>
            <a:ext cx="10535380" cy="4624382"/>
            <a:chOff x="830984" y="1551538"/>
            <a:chExt cx="10535380" cy="4624382"/>
          </a:xfrm>
        </p:grpSpPr>
        <p:grpSp>
          <p:nvGrpSpPr>
            <p:cNvPr id="17" name="组合 16">
              <a:extLst>
                <a:ext uri="{FF2B5EF4-FFF2-40B4-BE49-F238E27FC236}">
                  <a16:creationId xmlns:a16="http://schemas.microsoft.com/office/drawing/2014/main" id="{80435658-84C6-3AAF-6A29-E60DD2454D11}"/>
                </a:ext>
              </a:extLst>
            </p:cNvPr>
            <p:cNvGrpSpPr/>
            <p:nvPr/>
          </p:nvGrpSpPr>
          <p:grpSpPr>
            <a:xfrm>
              <a:off x="830984" y="1551538"/>
              <a:ext cx="5268445" cy="4624382"/>
              <a:chOff x="-18081" y="-53088"/>
              <a:chExt cx="12098773" cy="6937289"/>
            </a:xfrm>
          </p:grpSpPr>
          <p:cxnSp>
            <p:nvCxnSpPr>
              <p:cNvPr id="45" name="直接连接符 44">
                <a:extLst>
                  <a:ext uri="{FF2B5EF4-FFF2-40B4-BE49-F238E27FC236}">
                    <a16:creationId xmlns:a16="http://schemas.microsoft.com/office/drawing/2014/main" id="{1C82D2F2-E1F1-8ACF-225B-CEF075D9666E}"/>
                  </a:ext>
                </a:extLst>
              </p:cNvPr>
              <p:cNvCxnSpPr>
                <a:cxnSpLocks/>
              </p:cNvCxnSpPr>
              <p:nvPr/>
            </p:nvCxnSpPr>
            <p:spPr>
              <a:xfrm>
                <a:off x="12055112" y="-26373"/>
                <a:ext cx="0" cy="6910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grpSp>
            <p:nvGrpSpPr>
              <p:cNvPr id="46" name="组合 45">
                <a:extLst>
                  <a:ext uri="{FF2B5EF4-FFF2-40B4-BE49-F238E27FC236}">
                    <a16:creationId xmlns:a16="http://schemas.microsoft.com/office/drawing/2014/main" id="{52A9BE45-D9EC-B32D-FCDD-7F55C38238FE}"/>
                  </a:ext>
                </a:extLst>
              </p:cNvPr>
              <p:cNvGrpSpPr/>
              <p:nvPr/>
            </p:nvGrpSpPr>
            <p:grpSpPr>
              <a:xfrm>
                <a:off x="-18081" y="-53088"/>
                <a:ext cx="12098773" cy="6937289"/>
                <a:chOff x="-18081" y="-53088"/>
                <a:chExt cx="12098773" cy="6937289"/>
              </a:xfrm>
            </p:grpSpPr>
            <p:cxnSp>
              <p:nvCxnSpPr>
                <p:cNvPr id="47" name="直接连接符 46">
                  <a:extLst>
                    <a:ext uri="{FF2B5EF4-FFF2-40B4-BE49-F238E27FC236}">
                      <a16:creationId xmlns:a16="http://schemas.microsoft.com/office/drawing/2014/main" id="{6332C754-E960-2159-4F14-84904609948F}"/>
                    </a:ext>
                  </a:extLst>
                </p:cNvPr>
                <p:cNvCxnSpPr>
                  <a:cxnSpLocks/>
                </p:cNvCxnSpPr>
                <p:nvPr/>
              </p:nvCxnSpPr>
              <p:spPr>
                <a:xfrm>
                  <a:off x="-15308" y="715226"/>
                  <a:ext cx="12096000"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id="{CE1D3774-A2AB-F092-E395-563C34BEB7F2}"/>
                    </a:ext>
                  </a:extLst>
                </p:cNvPr>
                <p:cNvCxnSpPr>
                  <a:cxnSpLocks/>
                </p:cNvCxnSpPr>
                <p:nvPr/>
              </p:nvCxnSpPr>
              <p:spPr>
                <a:xfrm>
                  <a:off x="-15308" y="1483540"/>
                  <a:ext cx="12096000"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id="{FC433DFF-DE36-E7B4-05F3-370120743550}"/>
                    </a:ext>
                  </a:extLst>
                </p:cNvPr>
                <p:cNvCxnSpPr>
                  <a:cxnSpLocks/>
                </p:cNvCxnSpPr>
                <p:nvPr/>
              </p:nvCxnSpPr>
              <p:spPr>
                <a:xfrm>
                  <a:off x="-15308" y="2251854"/>
                  <a:ext cx="12096000"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50" name="直接连接符 49">
                  <a:extLst>
                    <a:ext uri="{FF2B5EF4-FFF2-40B4-BE49-F238E27FC236}">
                      <a16:creationId xmlns:a16="http://schemas.microsoft.com/office/drawing/2014/main" id="{BB50CB36-9EE4-B425-E0AB-368ADAA8C214}"/>
                    </a:ext>
                  </a:extLst>
                </p:cNvPr>
                <p:cNvCxnSpPr>
                  <a:cxnSpLocks/>
                </p:cNvCxnSpPr>
                <p:nvPr/>
              </p:nvCxnSpPr>
              <p:spPr>
                <a:xfrm>
                  <a:off x="-15308" y="3020168"/>
                  <a:ext cx="12096000"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F119EF69-66BF-32FA-CF39-83E94A86890F}"/>
                    </a:ext>
                  </a:extLst>
                </p:cNvPr>
                <p:cNvCxnSpPr>
                  <a:cxnSpLocks/>
                </p:cNvCxnSpPr>
                <p:nvPr/>
              </p:nvCxnSpPr>
              <p:spPr>
                <a:xfrm>
                  <a:off x="-15308" y="3788482"/>
                  <a:ext cx="12096000"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52" name="直接连接符 51">
                  <a:extLst>
                    <a:ext uri="{FF2B5EF4-FFF2-40B4-BE49-F238E27FC236}">
                      <a16:creationId xmlns:a16="http://schemas.microsoft.com/office/drawing/2014/main" id="{17FFA773-DED4-2FDA-650E-E758C92CEE4E}"/>
                    </a:ext>
                  </a:extLst>
                </p:cNvPr>
                <p:cNvCxnSpPr>
                  <a:cxnSpLocks/>
                </p:cNvCxnSpPr>
                <p:nvPr/>
              </p:nvCxnSpPr>
              <p:spPr>
                <a:xfrm>
                  <a:off x="-15308" y="4556796"/>
                  <a:ext cx="12096000"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id="{DF7AC665-7E1E-0A65-EA40-D5A7A3E11FDC}"/>
                    </a:ext>
                  </a:extLst>
                </p:cNvPr>
                <p:cNvCxnSpPr>
                  <a:cxnSpLocks/>
                </p:cNvCxnSpPr>
                <p:nvPr/>
              </p:nvCxnSpPr>
              <p:spPr>
                <a:xfrm>
                  <a:off x="-15308" y="5325110"/>
                  <a:ext cx="12096000"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54" name="直接连接符 53">
                  <a:extLst>
                    <a:ext uri="{FF2B5EF4-FFF2-40B4-BE49-F238E27FC236}">
                      <a16:creationId xmlns:a16="http://schemas.microsoft.com/office/drawing/2014/main" id="{EF11F01F-968D-F7EF-3FE8-D70C89930DFA}"/>
                    </a:ext>
                  </a:extLst>
                </p:cNvPr>
                <p:cNvCxnSpPr>
                  <a:cxnSpLocks/>
                </p:cNvCxnSpPr>
                <p:nvPr/>
              </p:nvCxnSpPr>
              <p:spPr>
                <a:xfrm>
                  <a:off x="-15308" y="6093424"/>
                  <a:ext cx="12096000"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55" name="直接连接符 54">
                  <a:extLst>
                    <a:ext uri="{FF2B5EF4-FFF2-40B4-BE49-F238E27FC236}">
                      <a16:creationId xmlns:a16="http://schemas.microsoft.com/office/drawing/2014/main" id="{07DD625E-2591-F4C9-AF6A-1F4AE3652D96}"/>
                    </a:ext>
                  </a:extLst>
                </p:cNvPr>
                <p:cNvCxnSpPr>
                  <a:cxnSpLocks/>
                </p:cNvCxnSpPr>
                <p:nvPr/>
              </p:nvCxnSpPr>
              <p:spPr>
                <a:xfrm>
                  <a:off x="844290" y="-26373"/>
                  <a:ext cx="0" cy="6910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56" name="直接连接符 55">
                  <a:extLst>
                    <a:ext uri="{FF2B5EF4-FFF2-40B4-BE49-F238E27FC236}">
                      <a16:creationId xmlns:a16="http://schemas.microsoft.com/office/drawing/2014/main" id="{5F18FD59-1014-51E6-58E2-628DA5193B7C}"/>
                    </a:ext>
                  </a:extLst>
                </p:cNvPr>
                <p:cNvCxnSpPr>
                  <a:cxnSpLocks/>
                </p:cNvCxnSpPr>
                <p:nvPr/>
              </p:nvCxnSpPr>
              <p:spPr>
                <a:xfrm>
                  <a:off x="1706661" y="-26373"/>
                  <a:ext cx="0" cy="6910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57" name="直接连接符 56">
                  <a:extLst>
                    <a:ext uri="{FF2B5EF4-FFF2-40B4-BE49-F238E27FC236}">
                      <a16:creationId xmlns:a16="http://schemas.microsoft.com/office/drawing/2014/main" id="{45504CB1-0C15-B47C-B8FD-31FE356132F6}"/>
                    </a:ext>
                  </a:extLst>
                </p:cNvPr>
                <p:cNvCxnSpPr>
                  <a:cxnSpLocks/>
                </p:cNvCxnSpPr>
                <p:nvPr/>
              </p:nvCxnSpPr>
              <p:spPr>
                <a:xfrm>
                  <a:off x="2569032" y="-26373"/>
                  <a:ext cx="0" cy="6910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58" name="直接连接符 57">
                  <a:extLst>
                    <a:ext uri="{FF2B5EF4-FFF2-40B4-BE49-F238E27FC236}">
                      <a16:creationId xmlns:a16="http://schemas.microsoft.com/office/drawing/2014/main" id="{9861C667-0DB8-1AE1-6234-22E346C166B9}"/>
                    </a:ext>
                  </a:extLst>
                </p:cNvPr>
                <p:cNvCxnSpPr>
                  <a:cxnSpLocks/>
                </p:cNvCxnSpPr>
                <p:nvPr/>
              </p:nvCxnSpPr>
              <p:spPr>
                <a:xfrm>
                  <a:off x="3431403" y="-26373"/>
                  <a:ext cx="0" cy="6910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59" name="直接连接符 58">
                  <a:extLst>
                    <a:ext uri="{FF2B5EF4-FFF2-40B4-BE49-F238E27FC236}">
                      <a16:creationId xmlns:a16="http://schemas.microsoft.com/office/drawing/2014/main" id="{EA9A53EC-7C9D-B883-6011-848E882BFC12}"/>
                    </a:ext>
                  </a:extLst>
                </p:cNvPr>
                <p:cNvCxnSpPr>
                  <a:cxnSpLocks/>
                </p:cNvCxnSpPr>
                <p:nvPr/>
              </p:nvCxnSpPr>
              <p:spPr>
                <a:xfrm>
                  <a:off x="4293774" y="-26373"/>
                  <a:ext cx="0" cy="6910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60" name="直接连接符 59">
                  <a:extLst>
                    <a:ext uri="{FF2B5EF4-FFF2-40B4-BE49-F238E27FC236}">
                      <a16:creationId xmlns:a16="http://schemas.microsoft.com/office/drawing/2014/main" id="{10334EC9-5494-1BBD-A827-A7387FE9BE77}"/>
                    </a:ext>
                  </a:extLst>
                </p:cNvPr>
                <p:cNvCxnSpPr>
                  <a:cxnSpLocks/>
                </p:cNvCxnSpPr>
                <p:nvPr/>
              </p:nvCxnSpPr>
              <p:spPr>
                <a:xfrm>
                  <a:off x="5156145" y="-26373"/>
                  <a:ext cx="0" cy="6910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2DDDB892-1877-0F44-A6C1-28013B81C38E}"/>
                    </a:ext>
                  </a:extLst>
                </p:cNvPr>
                <p:cNvCxnSpPr>
                  <a:cxnSpLocks/>
                </p:cNvCxnSpPr>
                <p:nvPr/>
              </p:nvCxnSpPr>
              <p:spPr>
                <a:xfrm>
                  <a:off x="6018516" y="-26373"/>
                  <a:ext cx="0" cy="6910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62" name="直接连接符 61">
                  <a:extLst>
                    <a:ext uri="{FF2B5EF4-FFF2-40B4-BE49-F238E27FC236}">
                      <a16:creationId xmlns:a16="http://schemas.microsoft.com/office/drawing/2014/main" id="{CE945B6B-6B1A-5337-BF7F-148809CCBAAD}"/>
                    </a:ext>
                  </a:extLst>
                </p:cNvPr>
                <p:cNvCxnSpPr>
                  <a:cxnSpLocks/>
                </p:cNvCxnSpPr>
                <p:nvPr/>
              </p:nvCxnSpPr>
              <p:spPr>
                <a:xfrm>
                  <a:off x="6880887" y="-26373"/>
                  <a:ext cx="0" cy="6910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63" name="直接连接符 62">
                  <a:extLst>
                    <a:ext uri="{FF2B5EF4-FFF2-40B4-BE49-F238E27FC236}">
                      <a16:creationId xmlns:a16="http://schemas.microsoft.com/office/drawing/2014/main" id="{E820854B-3A2D-3916-C17C-0318B89095A6}"/>
                    </a:ext>
                  </a:extLst>
                </p:cNvPr>
                <p:cNvCxnSpPr>
                  <a:cxnSpLocks/>
                </p:cNvCxnSpPr>
                <p:nvPr/>
              </p:nvCxnSpPr>
              <p:spPr>
                <a:xfrm>
                  <a:off x="7743258" y="-26373"/>
                  <a:ext cx="0" cy="6910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64" name="直接连接符 63">
                  <a:extLst>
                    <a:ext uri="{FF2B5EF4-FFF2-40B4-BE49-F238E27FC236}">
                      <a16:creationId xmlns:a16="http://schemas.microsoft.com/office/drawing/2014/main" id="{EDBEA2B6-FF21-6480-51BB-9EB7ED598B79}"/>
                    </a:ext>
                  </a:extLst>
                </p:cNvPr>
                <p:cNvCxnSpPr>
                  <a:cxnSpLocks/>
                </p:cNvCxnSpPr>
                <p:nvPr/>
              </p:nvCxnSpPr>
              <p:spPr>
                <a:xfrm>
                  <a:off x="8605629" y="-26373"/>
                  <a:ext cx="0" cy="6910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a:extLst>
                    <a:ext uri="{FF2B5EF4-FFF2-40B4-BE49-F238E27FC236}">
                      <a16:creationId xmlns:a16="http://schemas.microsoft.com/office/drawing/2014/main" id="{4CF0B5E6-9263-C614-FDF7-6BC3DF481377}"/>
                    </a:ext>
                  </a:extLst>
                </p:cNvPr>
                <p:cNvCxnSpPr>
                  <a:cxnSpLocks/>
                </p:cNvCxnSpPr>
                <p:nvPr/>
              </p:nvCxnSpPr>
              <p:spPr>
                <a:xfrm>
                  <a:off x="9468000" y="-26373"/>
                  <a:ext cx="0" cy="6910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66" name="直接连接符 65">
                  <a:extLst>
                    <a:ext uri="{FF2B5EF4-FFF2-40B4-BE49-F238E27FC236}">
                      <a16:creationId xmlns:a16="http://schemas.microsoft.com/office/drawing/2014/main" id="{41657B6B-8DBE-D427-5671-9D0ED5618347}"/>
                    </a:ext>
                  </a:extLst>
                </p:cNvPr>
                <p:cNvCxnSpPr>
                  <a:cxnSpLocks/>
                </p:cNvCxnSpPr>
                <p:nvPr/>
              </p:nvCxnSpPr>
              <p:spPr>
                <a:xfrm>
                  <a:off x="10330371" y="-26373"/>
                  <a:ext cx="0" cy="6910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67" name="直接连接符 66">
                  <a:extLst>
                    <a:ext uri="{FF2B5EF4-FFF2-40B4-BE49-F238E27FC236}">
                      <a16:creationId xmlns:a16="http://schemas.microsoft.com/office/drawing/2014/main" id="{38A30206-644F-923A-AB24-E2E377FDE867}"/>
                    </a:ext>
                  </a:extLst>
                </p:cNvPr>
                <p:cNvCxnSpPr>
                  <a:cxnSpLocks/>
                </p:cNvCxnSpPr>
                <p:nvPr/>
              </p:nvCxnSpPr>
              <p:spPr>
                <a:xfrm>
                  <a:off x="11192742" y="-26373"/>
                  <a:ext cx="0" cy="6910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68" name="直接连接符 67">
                  <a:extLst>
                    <a:ext uri="{FF2B5EF4-FFF2-40B4-BE49-F238E27FC236}">
                      <a16:creationId xmlns:a16="http://schemas.microsoft.com/office/drawing/2014/main" id="{4FA559CF-82C4-DFB1-6772-97EFF664D904}"/>
                    </a:ext>
                  </a:extLst>
                </p:cNvPr>
                <p:cNvCxnSpPr>
                  <a:cxnSpLocks/>
                </p:cNvCxnSpPr>
                <p:nvPr/>
              </p:nvCxnSpPr>
              <p:spPr>
                <a:xfrm>
                  <a:off x="-18081" y="-26373"/>
                  <a:ext cx="0" cy="6910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69" name="直接连接符 68">
                  <a:extLst>
                    <a:ext uri="{FF2B5EF4-FFF2-40B4-BE49-F238E27FC236}">
                      <a16:creationId xmlns:a16="http://schemas.microsoft.com/office/drawing/2014/main" id="{D29E9435-E976-CB1B-F7AF-FF7C622636F6}"/>
                    </a:ext>
                  </a:extLst>
                </p:cNvPr>
                <p:cNvCxnSpPr>
                  <a:cxnSpLocks/>
                </p:cNvCxnSpPr>
                <p:nvPr/>
              </p:nvCxnSpPr>
              <p:spPr>
                <a:xfrm>
                  <a:off x="-15308" y="6861739"/>
                  <a:ext cx="12096000"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70" name="直接连接符 69">
                  <a:extLst>
                    <a:ext uri="{FF2B5EF4-FFF2-40B4-BE49-F238E27FC236}">
                      <a16:creationId xmlns:a16="http://schemas.microsoft.com/office/drawing/2014/main" id="{3C25F0CE-1B88-0DBE-8CFA-CA81DBC49F22}"/>
                    </a:ext>
                  </a:extLst>
                </p:cNvPr>
                <p:cNvCxnSpPr>
                  <a:cxnSpLocks/>
                </p:cNvCxnSpPr>
                <p:nvPr/>
              </p:nvCxnSpPr>
              <p:spPr>
                <a:xfrm>
                  <a:off x="-15308" y="-53088"/>
                  <a:ext cx="12096000"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grpSp>
        </p:grpSp>
        <p:grpSp>
          <p:nvGrpSpPr>
            <p:cNvPr id="18" name="组合 17">
              <a:extLst>
                <a:ext uri="{FF2B5EF4-FFF2-40B4-BE49-F238E27FC236}">
                  <a16:creationId xmlns:a16="http://schemas.microsoft.com/office/drawing/2014/main" id="{3FA1E859-769C-8E6F-8310-8E7BBA64C7D8}"/>
                </a:ext>
              </a:extLst>
            </p:cNvPr>
            <p:cNvGrpSpPr/>
            <p:nvPr/>
          </p:nvGrpSpPr>
          <p:grpSpPr>
            <a:xfrm>
              <a:off x="6097919" y="1551538"/>
              <a:ext cx="5268445" cy="4624382"/>
              <a:chOff x="-18081" y="-53088"/>
              <a:chExt cx="12098773" cy="6937289"/>
            </a:xfrm>
          </p:grpSpPr>
          <p:cxnSp>
            <p:nvCxnSpPr>
              <p:cNvPr id="19" name="直接连接符 18">
                <a:extLst>
                  <a:ext uri="{FF2B5EF4-FFF2-40B4-BE49-F238E27FC236}">
                    <a16:creationId xmlns:a16="http://schemas.microsoft.com/office/drawing/2014/main" id="{7E95956C-2803-0BAA-10E6-BDAE8E925E61}"/>
                  </a:ext>
                </a:extLst>
              </p:cNvPr>
              <p:cNvCxnSpPr>
                <a:cxnSpLocks/>
              </p:cNvCxnSpPr>
              <p:nvPr/>
            </p:nvCxnSpPr>
            <p:spPr>
              <a:xfrm>
                <a:off x="12055112" y="-26373"/>
                <a:ext cx="0" cy="6910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grpSp>
            <p:nvGrpSpPr>
              <p:cNvPr id="20" name="组合 19">
                <a:extLst>
                  <a:ext uri="{FF2B5EF4-FFF2-40B4-BE49-F238E27FC236}">
                    <a16:creationId xmlns:a16="http://schemas.microsoft.com/office/drawing/2014/main" id="{BF995197-6E2A-E367-0E11-4D7EEC48E4BD}"/>
                  </a:ext>
                </a:extLst>
              </p:cNvPr>
              <p:cNvGrpSpPr/>
              <p:nvPr/>
            </p:nvGrpSpPr>
            <p:grpSpPr>
              <a:xfrm>
                <a:off x="-18081" y="-53088"/>
                <a:ext cx="12098773" cy="6937289"/>
                <a:chOff x="-18081" y="-53088"/>
                <a:chExt cx="12098773" cy="4642082"/>
              </a:xfrm>
            </p:grpSpPr>
            <p:cxnSp>
              <p:nvCxnSpPr>
                <p:cNvPr id="21" name="直接连接符 20">
                  <a:extLst>
                    <a:ext uri="{FF2B5EF4-FFF2-40B4-BE49-F238E27FC236}">
                      <a16:creationId xmlns:a16="http://schemas.microsoft.com/office/drawing/2014/main" id="{74F6DDE5-86DE-84C3-1C7D-F4D1EA9C9BDD}"/>
                    </a:ext>
                  </a:extLst>
                </p:cNvPr>
                <p:cNvCxnSpPr>
                  <a:cxnSpLocks/>
                </p:cNvCxnSpPr>
                <p:nvPr/>
              </p:nvCxnSpPr>
              <p:spPr>
                <a:xfrm>
                  <a:off x="-15307" y="476768"/>
                  <a:ext cx="12095999"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D1CA86CC-3F50-AA24-B2D7-B772E42D568C}"/>
                    </a:ext>
                  </a:extLst>
                </p:cNvPr>
                <p:cNvCxnSpPr>
                  <a:cxnSpLocks/>
                </p:cNvCxnSpPr>
                <p:nvPr/>
              </p:nvCxnSpPr>
              <p:spPr>
                <a:xfrm>
                  <a:off x="-15307" y="988925"/>
                  <a:ext cx="12095999"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C575B14F-A8DB-EB51-8892-75609C119CE6}"/>
                    </a:ext>
                  </a:extLst>
                </p:cNvPr>
                <p:cNvCxnSpPr>
                  <a:cxnSpLocks/>
                </p:cNvCxnSpPr>
                <p:nvPr/>
              </p:nvCxnSpPr>
              <p:spPr>
                <a:xfrm>
                  <a:off x="-15307" y="1501081"/>
                  <a:ext cx="12095999"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CDDA1618-F5E8-F1DB-D3F3-1AB76506C379}"/>
                    </a:ext>
                  </a:extLst>
                </p:cNvPr>
                <p:cNvCxnSpPr>
                  <a:cxnSpLocks/>
                </p:cNvCxnSpPr>
                <p:nvPr/>
              </p:nvCxnSpPr>
              <p:spPr>
                <a:xfrm>
                  <a:off x="-15307" y="2013238"/>
                  <a:ext cx="12095999"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C9B40097-BBFD-4E94-2242-70AAC09BBDFB}"/>
                    </a:ext>
                  </a:extLst>
                </p:cNvPr>
                <p:cNvCxnSpPr>
                  <a:cxnSpLocks/>
                </p:cNvCxnSpPr>
                <p:nvPr/>
              </p:nvCxnSpPr>
              <p:spPr>
                <a:xfrm>
                  <a:off x="-15307" y="2525394"/>
                  <a:ext cx="12095999"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82BE5D86-42C7-B5EF-0336-F2BD1622E670}"/>
                    </a:ext>
                  </a:extLst>
                </p:cNvPr>
                <p:cNvCxnSpPr>
                  <a:cxnSpLocks/>
                </p:cNvCxnSpPr>
                <p:nvPr/>
              </p:nvCxnSpPr>
              <p:spPr>
                <a:xfrm>
                  <a:off x="-15307" y="3037551"/>
                  <a:ext cx="12095999"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51815BC7-5784-C6EB-D201-F844167494F1}"/>
                    </a:ext>
                  </a:extLst>
                </p:cNvPr>
                <p:cNvCxnSpPr>
                  <a:cxnSpLocks/>
                </p:cNvCxnSpPr>
                <p:nvPr/>
              </p:nvCxnSpPr>
              <p:spPr>
                <a:xfrm>
                  <a:off x="-15307" y="3549707"/>
                  <a:ext cx="12095999"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8EAE8BA2-ABED-8F06-8D3D-467F346612DA}"/>
                    </a:ext>
                  </a:extLst>
                </p:cNvPr>
                <p:cNvCxnSpPr>
                  <a:cxnSpLocks/>
                </p:cNvCxnSpPr>
                <p:nvPr/>
              </p:nvCxnSpPr>
              <p:spPr>
                <a:xfrm>
                  <a:off x="-15307" y="4061864"/>
                  <a:ext cx="12095999"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02CEE848-50CD-7AE0-565F-5400755E96C4}"/>
                    </a:ext>
                  </a:extLst>
                </p:cNvPr>
                <p:cNvCxnSpPr>
                  <a:cxnSpLocks/>
                </p:cNvCxnSpPr>
                <p:nvPr/>
              </p:nvCxnSpPr>
              <p:spPr>
                <a:xfrm>
                  <a:off x="844290" y="-17580"/>
                  <a:ext cx="0" cy="4606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879CC217-BE10-D9CA-758C-A0E75C587FE0}"/>
                    </a:ext>
                  </a:extLst>
                </p:cNvPr>
                <p:cNvCxnSpPr>
                  <a:cxnSpLocks/>
                </p:cNvCxnSpPr>
                <p:nvPr/>
              </p:nvCxnSpPr>
              <p:spPr>
                <a:xfrm>
                  <a:off x="1706661" y="-17580"/>
                  <a:ext cx="0" cy="4606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6137CB4D-9CDD-DC89-DDD5-3CCB1BE93F8A}"/>
                    </a:ext>
                  </a:extLst>
                </p:cNvPr>
                <p:cNvCxnSpPr>
                  <a:cxnSpLocks/>
                </p:cNvCxnSpPr>
                <p:nvPr/>
              </p:nvCxnSpPr>
              <p:spPr>
                <a:xfrm>
                  <a:off x="2569033" y="-17580"/>
                  <a:ext cx="0" cy="4606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5286283E-EDB8-107E-34DF-38D012CA77F6}"/>
                    </a:ext>
                  </a:extLst>
                </p:cNvPr>
                <p:cNvCxnSpPr>
                  <a:cxnSpLocks/>
                </p:cNvCxnSpPr>
                <p:nvPr/>
              </p:nvCxnSpPr>
              <p:spPr>
                <a:xfrm>
                  <a:off x="3431404" y="-17580"/>
                  <a:ext cx="0" cy="4606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5C642E25-4397-40FB-1028-58A59453E0E5}"/>
                    </a:ext>
                  </a:extLst>
                </p:cNvPr>
                <p:cNvCxnSpPr>
                  <a:cxnSpLocks/>
                </p:cNvCxnSpPr>
                <p:nvPr/>
              </p:nvCxnSpPr>
              <p:spPr>
                <a:xfrm>
                  <a:off x="4293773" y="-17580"/>
                  <a:ext cx="0" cy="4606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E08E34D3-FA1A-45CA-0085-A41083DB7D55}"/>
                    </a:ext>
                  </a:extLst>
                </p:cNvPr>
                <p:cNvCxnSpPr>
                  <a:cxnSpLocks/>
                </p:cNvCxnSpPr>
                <p:nvPr/>
              </p:nvCxnSpPr>
              <p:spPr>
                <a:xfrm>
                  <a:off x="5156144" y="-17580"/>
                  <a:ext cx="0" cy="4606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2FEDB6F6-23D9-9D98-E147-0E47DC170927}"/>
                    </a:ext>
                  </a:extLst>
                </p:cNvPr>
                <p:cNvCxnSpPr>
                  <a:cxnSpLocks/>
                </p:cNvCxnSpPr>
                <p:nvPr/>
              </p:nvCxnSpPr>
              <p:spPr>
                <a:xfrm>
                  <a:off x="6018515" y="-17580"/>
                  <a:ext cx="0" cy="4606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8D65801F-D367-5281-496B-E10BBAFD7B09}"/>
                    </a:ext>
                  </a:extLst>
                </p:cNvPr>
                <p:cNvCxnSpPr>
                  <a:cxnSpLocks/>
                </p:cNvCxnSpPr>
                <p:nvPr/>
              </p:nvCxnSpPr>
              <p:spPr>
                <a:xfrm>
                  <a:off x="6880887" y="-17580"/>
                  <a:ext cx="0" cy="4606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B76A1B43-8C4C-33B5-47A6-8DC6F641BBE7}"/>
                    </a:ext>
                  </a:extLst>
                </p:cNvPr>
                <p:cNvCxnSpPr>
                  <a:cxnSpLocks/>
                </p:cNvCxnSpPr>
                <p:nvPr/>
              </p:nvCxnSpPr>
              <p:spPr>
                <a:xfrm>
                  <a:off x="7743258" y="-17580"/>
                  <a:ext cx="0" cy="4606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E53B5A28-9D8E-D96F-35A2-473EC2B8A844}"/>
                    </a:ext>
                  </a:extLst>
                </p:cNvPr>
                <p:cNvCxnSpPr>
                  <a:cxnSpLocks/>
                </p:cNvCxnSpPr>
                <p:nvPr/>
              </p:nvCxnSpPr>
              <p:spPr>
                <a:xfrm>
                  <a:off x="8605629" y="-17580"/>
                  <a:ext cx="0" cy="4606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F9411955-565F-3270-D0E4-40A5229473BC}"/>
                    </a:ext>
                  </a:extLst>
                </p:cNvPr>
                <p:cNvCxnSpPr>
                  <a:cxnSpLocks/>
                </p:cNvCxnSpPr>
                <p:nvPr/>
              </p:nvCxnSpPr>
              <p:spPr>
                <a:xfrm>
                  <a:off x="9468000" y="-17580"/>
                  <a:ext cx="0" cy="4606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6FD69DB4-2E83-ECAE-80D8-A72E242A12C5}"/>
                    </a:ext>
                  </a:extLst>
                </p:cNvPr>
                <p:cNvCxnSpPr>
                  <a:cxnSpLocks/>
                </p:cNvCxnSpPr>
                <p:nvPr/>
              </p:nvCxnSpPr>
              <p:spPr>
                <a:xfrm>
                  <a:off x="10330372" y="-17580"/>
                  <a:ext cx="0" cy="4606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id="{A7AC7B75-9862-30CC-1FEC-F19911367679}"/>
                    </a:ext>
                  </a:extLst>
                </p:cNvPr>
                <p:cNvCxnSpPr>
                  <a:cxnSpLocks/>
                </p:cNvCxnSpPr>
                <p:nvPr/>
              </p:nvCxnSpPr>
              <p:spPr>
                <a:xfrm>
                  <a:off x="11192743" y="-17580"/>
                  <a:ext cx="0" cy="4606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id="{3D9D9157-12DB-C2B1-8864-CF80BF890CFB}"/>
                    </a:ext>
                  </a:extLst>
                </p:cNvPr>
                <p:cNvCxnSpPr>
                  <a:cxnSpLocks/>
                </p:cNvCxnSpPr>
                <p:nvPr/>
              </p:nvCxnSpPr>
              <p:spPr>
                <a:xfrm>
                  <a:off x="-18081" y="-17580"/>
                  <a:ext cx="0" cy="4606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42">
                  <a:extLst>
                    <a:ext uri="{FF2B5EF4-FFF2-40B4-BE49-F238E27FC236}">
                      <a16:creationId xmlns:a16="http://schemas.microsoft.com/office/drawing/2014/main" id="{65C2D2ED-7A6A-18DB-3568-822F16AEFD6B}"/>
                    </a:ext>
                  </a:extLst>
                </p:cNvPr>
                <p:cNvCxnSpPr>
                  <a:cxnSpLocks/>
                </p:cNvCxnSpPr>
                <p:nvPr/>
              </p:nvCxnSpPr>
              <p:spPr>
                <a:xfrm>
                  <a:off x="-15307" y="4574021"/>
                  <a:ext cx="12095999"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a16="http://schemas.microsoft.com/office/drawing/2014/main" id="{6A647B4C-98B1-493E-82CF-F63FFB971EA3}"/>
                    </a:ext>
                  </a:extLst>
                </p:cNvPr>
                <p:cNvCxnSpPr>
                  <a:cxnSpLocks/>
                </p:cNvCxnSpPr>
                <p:nvPr/>
              </p:nvCxnSpPr>
              <p:spPr>
                <a:xfrm>
                  <a:off x="-15307" y="-53088"/>
                  <a:ext cx="12095999"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grpSp>
        </p:grpSp>
      </p:grpSp>
      <p:grpSp>
        <p:nvGrpSpPr>
          <p:cNvPr id="163" name="组合 162">
            <a:extLst>
              <a:ext uri="{FF2B5EF4-FFF2-40B4-BE49-F238E27FC236}">
                <a16:creationId xmlns:a16="http://schemas.microsoft.com/office/drawing/2014/main" id="{EEA246C1-4287-4E92-93E9-29CA9505ED5C}"/>
              </a:ext>
            </a:extLst>
          </p:cNvPr>
          <p:cNvGrpSpPr/>
          <p:nvPr/>
        </p:nvGrpSpPr>
        <p:grpSpPr>
          <a:xfrm flipV="1">
            <a:off x="559278" y="6043128"/>
            <a:ext cx="281517" cy="281517"/>
            <a:chOff x="689649" y="517897"/>
            <a:chExt cx="281517" cy="281517"/>
          </a:xfrm>
        </p:grpSpPr>
        <p:sp>
          <p:nvSpPr>
            <p:cNvPr id="167" name="矩形 166">
              <a:extLst>
                <a:ext uri="{FF2B5EF4-FFF2-40B4-BE49-F238E27FC236}">
                  <a16:creationId xmlns:a16="http://schemas.microsoft.com/office/drawing/2014/main" id="{AD274AB6-38D5-467F-9632-A5D9C911B443}"/>
                </a:ext>
              </a:extLst>
            </p:cNvPr>
            <p:cNvSpPr/>
            <p:nvPr/>
          </p:nvSpPr>
          <p:spPr>
            <a:xfrm flipH="1">
              <a:off x="689649" y="517897"/>
              <a:ext cx="18000" cy="281517"/>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sp>
          <p:nvSpPr>
            <p:cNvPr id="168" name="矩形 167">
              <a:extLst>
                <a:ext uri="{FF2B5EF4-FFF2-40B4-BE49-F238E27FC236}">
                  <a16:creationId xmlns:a16="http://schemas.microsoft.com/office/drawing/2014/main" id="{F8A534B0-D171-47B4-88C5-F6318B473DD8}"/>
                </a:ext>
              </a:extLst>
            </p:cNvPr>
            <p:cNvSpPr/>
            <p:nvPr/>
          </p:nvSpPr>
          <p:spPr>
            <a:xfrm rot="16200000" flipH="1">
              <a:off x="821408" y="386139"/>
              <a:ext cx="18000" cy="281517"/>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grpSp>
      <p:grpSp>
        <p:nvGrpSpPr>
          <p:cNvPr id="164" name="组合 163">
            <a:extLst>
              <a:ext uri="{FF2B5EF4-FFF2-40B4-BE49-F238E27FC236}">
                <a16:creationId xmlns:a16="http://schemas.microsoft.com/office/drawing/2014/main" id="{12CEDD2B-3694-4872-B5C6-B0D950DEF2C6}"/>
              </a:ext>
            </a:extLst>
          </p:cNvPr>
          <p:cNvGrpSpPr/>
          <p:nvPr/>
        </p:nvGrpSpPr>
        <p:grpSpPr>
          <a:xfrm flipH="1">
            <a:off x="11355225" y="2832022"/>
            <a:ext cx="281517" cy="281517"/>
            <a:chOff x="689649" y="517897"/>
            <a:chExt cx="281517" cy="281517"/>
          </a:xfrm>
        </p:grpSpPr>
        <p:sp>
          <p:nvSpPr>
            <p:cNvPr id="165" name="矩形 164">
              <a:extLst>
                <a:ext uri="{FF2B5EF4-FFF2-40B4-BE49-F238E27FC236}">
                  <a16:creationId xmlns:a16="http://schemas.microsoft.com/office/drawing/2014/main" id="{452B4009-F704-425D-8899-9EF45EB0E3A6}"/>
                </a:ext>
              </a:extLst>
            </p:cNvPr>
            <p:cNvSpPr/>
            <p:nvPr/>
          </p:nvSpPr>
          <p:spPr>
            <a:xfrm flipH="1">
              <a:off x="689649" y="517897"/>
              <a:ext cx="18000" cy="281517"/>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sp>
          <p:nvSpPr>
            <p:cNvPr id="166" name="矩形 165">
              <a:extLst>
                <a:ext uri="{FF2B5EF4-FFF2-40B4-BE49-F238E27FC236}">
                  <a16:creationId xmlns:a16="http://schemas.microsoft.com/office/drawing/2014/main" id="{5F447970-9084-4098-A7C3-6BDCD20D50DE}"/>
                </a:ext>
              </a:extLst>
            </p:cNvPr>
            <p:cNvSpPr/>
            <p:nvPr/>
          </p:nvSpPr>
          <p:spPr>
            <a:xfrm rot="16200000" flipH="1">
              <a:off x="821408" y="386139"/>
              <a:ext cx="18000" cy="281517"/>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grpSp>
      <p:sp>
        <p:nvSpPr>
          <p:cNvPr id="87" name="椭圆 86">
            <a:extLst>
              <a:ext uri="{FF2B5EF4-FFF2-40B4-BE49-F238E27FC236}">
                <a16:creationId xmlns:a16="http://schemas.microsoft.com/office/drawing/2014/main" id="{2D68F2FF-90CC-4CDF-8E03-AF51E4B02778}"/>
              </a:ext>
            </a:extLst>
          </p:cNvPr>
          <p:cNvSpPr/>
          <p:nvPr/>
        </p:nvSpPr>
        <p:spPr>
          <a:xfrm>
            <a:off x="11533188" y="5964164"/>
            <a:ext cx="403372" cy="403372"/>
          </a:xfrm>
          <a:prstGeom prst="ellipse">
            <a:avLst/>
          </a:prstGeom>
          <a:gradFill flip="none" rotWithShape="1">
            <a:gsLst>
              <a:gs pos="0">
                <a:schemeClr val="accent1">
                  <a:alpha val="90000"/>
                </a:schemeClr>
              </a:gs>
              <a:gs pos="49000">
                <a:schemeClr val="accent1">
                  <a:alpha val="40000"/>
                </a:schemeClr>
              </a:gs>
              <a:gs pos="95000">
                <a:schemeClr val="accent1">
                  <a:alpha val="0"/>
                </a:schemeClr>
              </a:gs>
            </a:gsLst>
            <a:lin ang="2700000" scaled="1"/>
            <a:tileRect/>
          </a:gradFill>
          <a:ln>
            <a:no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sp>
        <p:nvSpPr>
          <p:cNvPr id="117" name="椭圆 116">
            <a:extLst>
              <a:ext uri="{FF2B5EF4-FFF2-40B4-BE49-F238E27FC236}">
                <a16:creationId xmlns:a16="http://schemas.microsoft.com/office/drawing/2014/main" id="{B0ECDC5F-3B35-A6AE-90F9-4B985ED4F391}"/>
              </a:ext>
            </a:extLst>
          </p:cNvPr>
          <p:cNvSpPr/>
          <p:nvPr/>
        </p:nvSpPr>
        <p:spPr>
          <a:xfrm>
            <a:off x="11277153" y="-40196"/>
            <a:ext cx="1077386" cy="1077386"/>
          </a:xfrm>
          <a:prstGeom prst="ellipse">
            <a:avLst/>
          </a:prstGeom>
          <a:gradFill flip="none" rotWithShape="1">
            <a:gsLst>
              <a:gs pos="0">
                <a:schemeClr val="accent4"/>
              </a:gs>
              <a:gs pos="49000">
                <a:schemeClr val="accent1">
                  <a:alpha val="40000"/>
                </a:schemeClr>
              </a:gs>
              <a:gs pos="95000">
                <a:schemeClr val="accent1">
                  <a:alpha val="0"/>
                </a:schemeClr>
              </a:gs>
            </a:gsLst>
            <a:lin ang="2700000" scaled="1"/>
            <a:tileRect/>
          </a:gradFill>
          <a:ln>
            <a:no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grpSp>
        <p:nvGrpSpPr>
          <p:cNvPr id="2" name="组合 1">
            <a:extLst>
              <a:ext uri="{FF2B5EF4-FFF2-40B4-BE49-F238E27FC236}">
                <a16:creationId xmlns:a16="http://schemas.microsoft.com/office/drawing/2014/main" id="{B5EAD208-9C7E-1988-05D9-A48DA450D940}"/>
              </a:ext>
            </a:extLst>
          </p:cNvPr>
          <p:cNvGrpSpPr/>
          <p:nvPr/>
        </p:nvGrpSpPr>
        <p:grpSpPr>
          <a:xfrm>
            <a:off x="1723973" y="1759222"/>
            <a:ext cx="4201826" cy="3981010"/>
            <a:chOff x="1175053" y="1782216"/>
            <a:chExt cx="2558140" cy="1918519"/>
          </a:xfrm>
        </p:grpSpPr>
        <p:grpSp>
          <p:nvGrpSpPr>
            <p:cNvPr id="12" name="组合 11">
              <a:extLst>
                <a:ext uri="{FF2B5EF4-FFF2-40B4-BE49-F238E27FC236}">
                  <a16:creationId xmlns:a16="http://schemas.microsoft.com/office/drawing/2014/main" id="{566A2621-B947-4460-9B9E-59C968778C24}"/>
                </a:ext>
              </a:extLst>
            </p:cNvPr>
            <p:cNvGrpSpPr/>
            <p:nvPr/>
          </p:nvGrpSpPr>
          <p:grpSpPr>
            <a:xfrm>
              <a:off x="1175053" y="1782216"/>
              <a:ext cx="2558140" cy="1918519"/>
              <a:chOff x="1393794" y="1803332"/>
              <a:chExt cx="2558140" cy="1918519"/>
            </a:xfrm>
          </p:grpSpPr>
          <p:sp>
            <p:nvSpPr>
              <p:cNvPr id="119" name="矩形: 剪去对角 118">
                <a:extLst>
                  <a:ext uri="{FF2B5EF4-FFF2-40B4-BE49-F238E27FC236}">
                    <a16:creationId xmlns:a16="http://schemas.microsoft.com/office/drawing/2014/main" id="{18346707-D3BA-4CF6-9443-264277BD4DC2}"/>
                  </a:ext>
                </a:extLst>
              </p:cNvPr>
              <p:cNvSpPr/>
              <p:nvPr/>
            </p:nvSpPr>
            <p:spPr>
              <a:xfrm flipH="1">
                <a:off x="1393794" y="2267602"/>
                <a:ext cx="2558140" cy="1454249"/>
              </a:xfrm>
              <a:prstGeom prst="snip2DiagRect">
                <a:avLst>
                  <a:gd name="adj1" fmla="val 20146"/>
                  <a:gd name="adj2" fmla="val 18626"/>
                </a:avLst>
              </a:prstGeom>
              <a:gradFill>
                <a:gsLst>
                  <a:gs pos="0">
                    <a:schemeClr val="accent4">
                      <a:alpha val="10000"/>
                    </a:schemeClr>
                  </a:gs>
                  <a:gs pos="55600">
                    <a:schemeClr val="accent4">
                      <a:alpha val="0"/>
                    </a:schemeClr>
                  </a:gs>
                  <a:gs pos="100000">
                    <a:schemeClr val="accent4">
                      <a:alpha val="10000"/>
                    </a:schemeClr>
                  </a:gs>
                </a:gsLst>
                <a:lin ang="0" scaled="1"/>
              </a:gra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144000" tIns="432000" rIns="72000" bIns="0" rtlCol="0" anchor="ctr">
                <a:spAutoFit/>
              </a:bodyPr>
              <a:lstStyle/>
              <a:p>
                <a:pPr algn="ctr">
                  <a:lnSpc>
                    <a:spcPct val="130000"/>
                  </a:lnSpc>
                  <a:buSzPct val="25000"/>
                </a:pPr>
                <a:endParaRPr lang="en-US" altLang="zh-CN" sz="1200" b="1" dirty="0">
                  <a:solidFill>
                    <a:schemeClr val="bg1"/>
                  </a:solidFill>
                  <a:latin typeface="+mn-ea"/>
                </a:endParaRPr>
              </a:p>
              <a:p>
                <a:pPr algn="ctr"/>
                <a:endParaRPr lang="zh-CN" altLang="en-US" dirty="0"/>
              </a:p>
            </p:txBody>
          </p:sp>
          <p:cxnSp>
            <p:nvCxnSpPr>
              <p:cNvPr id="130" name="直接连接符 129">
                <a:extLst>
                  <a:ext uri="{FF2B5EF4-FFF2-40B4-BE49-F238E27FC236}">
                    <a16:creationId xmlns:a16="http://schemas.microsoft.com/office/drawing/2014/main" id="{1D06B4B1-55F3-4643-9316-F9C61AD0A7B3}"/>
                  </a:ext>
                </a:extLst>
              </p:cNvPr>
              <p:cNvCxnSpPr>
                <a:cxnSpLocks/>
              </p:cNvCxnSpPr>
              <p:nvPr/>
            </p:nvCxnSpPr>
            <p:spPr>
              <a:xfrm>
                <a:off x="2076574" y="3541128"/>
                <a:ext cx="1123940" cy="0"/>
              </a:xfrm>
              <a:prstGeom prst="line">
                <a:avLst/>
              </a:prstGeom>
              <a:ln w="12700">
                <a:gradFill>
                  <a:gsLst>
                    <a:gs pos="98876">
                      <a:schemeClr val="accent4">
                        <a:alpha val="0"/>
                      </a:schemeClr>
                    </a:gs>
                    <a:gs pos="49000">
                      <a:schemeClr val="accent4"/>
                    </a:gs>
                    <a:gs pos="0">
                      <a:schemeClr val="accent1">
                        <a:lumMod val="60000"/>
                        <a:lumOff val="40000"/>
                        <a:alpha val="0"/>
                      </a:schemeClr>
                    </a:gs>
                  </a:gsLst>
                  <a:lin ang="0" scaled="0"/>
                </a:gradFill>
              </a:ln>
            </p:spPr>
            <p:style>
              <a:lnRef idx="1">
                <a:schemeClr val="accent1"/>
              </a:lnRef>
              <a:fillRef idx="0">
                <a:schemeClr val="accent1"/>
              </a:fillRef>
              <a:effectRef idx="0">
                <a:schemeClr val="accent1"/>
              </a:effectRef>
              <a:fontRef idx="minor">
                <a:schemeClr val="tx1"/>
              </a:fontRef>
            </p:style>
          </p:cxnSp>
          <p:sp>
            <p:nvSpPr>
              <p:cNvPr id="8" name="矩形: 剪去对角 7">
                <a:extLst>
                  <a:ext uri="{FF2B5EF4-FFF2-40B4-BE49-F238E27FC236}">
                    <a16:creationId xmlns:a16="http://schemas.microsoft.com/office/drawing/2014/main" id="{AB90FEE6-A4B7-4D80-A037-63A0DDEE3090}"/>
                  </a:ext>
                </a:extLst>
              </p:cNvPr>
              <p:cNvSpPr/>
              <p:nvPr/>
            </p:nvSpPr>
            <p:spPr>
              <a:xfrm>
                <a:off x="1668491" y="1803332"/>
                <a:ext cx="1940106" cy="454236"/>
              </a:xfrm>
              <a:prstGeom prst="snip2DiagRect">
                <a:avLst>
                  <a:gd name="adj1" fmla="val 50000"/>
                  <a:gd name="adj2" fmla="val 50000"/>
                </a:avLst>
              </a:prstGeom>
              <a:gradFill>
                <a:gsLst>
                  <a:gs pos="0">
                    <a:schemeClr val="accent4">
                      <a:alpha val="10000"/>
                    </a:schemeClr>
                  </a:gs>
                  <a:gs pos="55600">
                    <a:schemeClr val="accent4">
                      <a:alpha val="0"/>
                    </a:schemeClr>
                  </a:gs>
                  <a:gs pos="100000">
                    <a:schemeClr val="accent4">
                      <a:alpha val="10000"/>
                    </a:schemeClr>
                  </a:gs>
                </a:gsLst>
                <a:lin ang="0" scaled="1"/>
              </a:gra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pAutoFit/>
              </a:bodyPr>
              <a:lstStyle/>
              <a:p>
                <a:pPr algn="ctr">
                  <a:lnSpc>
                    <a:spcPct val="130000"/>
                  </a:lnSpc>
                  <a:buSzPct val="25000"/>
                </a:pPr>
                <a:endParaRPr lang="zh-CN" altLang="en-US" b="1" dirty="0">
                  <a:solidFill>
                    <a:schemeClr val="bg1"/>
                  </a:solidFill>
                  <a:latin typeface="+mj-ea"/>
                  <a:ea typeface="+mj-ea"/>
                </a:endParaRPr>
              </a:p>
            </p:txBody>
          </p:sp>
        </p:grpSp>
        <p:sp>
          <p:nvSpPr>
            <p:cNvPr id="120" name="文本框 119">
              <a:extLst>
                <a:ext uri="{FF2B5EF4-FFF2-40B4-BE49-F238E27FC236}">
                  <a16:creationId xmlns:a16="http://schemas.microsoft.com/office/drawing/2014/main" id="{56AC8D6B-759E-7F5E-6145-2F237AED0C5B}"/>
                </a:ext>
              </a:extLst>
            </p:cNvPr>
            <p:cNvSpPr txBox="1"/>
            <p:nvPr/>
          </p:nvSpPr>
          <p:spPr>
            <a:xfrm>
              <a:off x="1303244" y="2369142"/>
              <a:ext cx="2258904" cy="1144015"/>
            </a:xfrm>
            <a:prstGeom prst="rect">
              <a:avLst/>
            </a:prstGeom>
            <a:noFill/>
            <a:ln>
              <a:noFill/>
            </a:ln>
          </p:spPr>
          <p:txBody>
            <a:bodyPr wrap="square" lIns="91440" tIns="45720" rIns="91440" bIns="45720" anchor="t" anchorCtr="0">
              <a:spAutoFit/>
            </a:bodyPr>
            <a:lstStyle/>
            <a:p>
              <a:pPr>
                <a:lnSpc>
                  <a:spcPct val="120000"/>
                </a:lnSpc>
              </a:pPr>
              <a:r>
                <a:rPr lang="zh-CN" altLang="en-US" sz="1400" spc="130" dirty="0">
                  <a:solidFill>
                    <a:schemeClr val="bg1"/>
                  </a:solidFill>
                  <a:latin typeface="宋体" panose="02010600030101010101" pitchFamily="2" charset="-122"/>
                  <a:ea typeface="宋体" panose="02010600030101010101" pitchFamily="2" charset="-122"/>
                  <a:cs typeface="OPPOSans L" panose="00020600040101010101" pitchFamily="18" charset="-122"/>
                </a:rPr>
                <a:t>    简洁美观的页面可以兼顾用户需求和用户友好性，因此</a:t>
              </a:r>
              <a:r>
                <a:rPr lang="zh-CN" altLang="en-US" sz="1600" b="1" spc="130" dirty="0">
                  <a:solidFill>
                    <a:schemeClr val="bg1"/>
                  </a:solidFill>
                  <a:latin typeface="宋体" panose="02010600030101010101" pitchFamily="2" charset="-122"/>
                  <a:ea typeface="宋体" panose="02010600030101010101" pitchFamily="2" charset="-122"/>
                  <a:cs typeface="OPPOSans L" panose="00020600040101010101" pitchFamily="18" charset="-122"/>
                </a:rPr>
                <a:t>充分挖掘用户需求，并在原型中体现</a:t>
              </a:r>
              <a:r>
                <a:rPr lang="zh-CN" altLang="en-US" sz="1400" spc="130" dirty="0">
                  <a:solidFill>
                    <a:schemeClr val="bg1"/>
                  </a:solidFill>
                  <a:latin typeface="宋体" panose="02010600030101010101" pitchFamily="2" charset="-122"/>
                  <a:ea typeface="宋体" panose="02010600030101010101" pitchFamily="2" charset="-122"/>
                  <a:cs typeface="OPPOSans L" panose="00020600040101010101" pitchFamily="18" charset="-122"/>
                </a:rPr>
                <a:t>，是一项非常重要的工作。</a:t>
              </a:r>
              <a:endParaRPr lang="en-US" altLang="zh-CN" sz="1400" spc="130" dirty="0">
                <a:solidFill>
                  <a:schemeClr val="bg1"/>
                </a:solidFill>
                <a:latin typeface="宋体" panose="02010600030101010101" pitchFamily="2" charset="-122"/>
                <a:ea typeface="宋体" panose="02010600030101010101" pitchFamily="2" charset="-122"/>
                <a:cs typeface="OPPOSans L" panose="00020600040101010101" pitchFamily="18" charset="-122"/>
              </a:endParaRPr>
            </a:p>
            <a:p>
              <a:pPr>
                <a:lnSpc>
                  <a:spcPct val="120000"/>
                </a:lnSpc>
              </a:pPr>
              <a:r>
                <a:rPr lang="zh-CN" altLang="en-US" sz="1400" spc="130" dirty="0">
                  <a:solidFill>
                    <a:schemeClr val="bg1"/>
                  </a:solidFill>
                  <a:latin typeface="宋体" panose="02010600030101010101" pitchFamily="2" charset="-122"/>
                  <a:ea typeface="宋体" panose="02010600030101010101" pitchFamily="2" charset="-122"/>
                  <a:cs typeface="OPPOSans L" panose="00020600040101010101" pitchFamily="18" charset="-122"/>
                </a:rPr>
                <a:t>    我们初期的设计的页面因为需求考虑不充分和原型设计不完善而频繁修改，导致进度缓慢。后来进一步挖掘需求修改原型后，设计就水到渠成了。</a:t>
              </a:r>
              <a:endParaRPr lang="en-US" altLang="zh-CN" sz="1400" spc="130" dirty="0">
                <a:solidFill>
                  <a:schemeClr val="bg1"/>
                </a:solidFill>
                <a:latin typeface="宋体" panose="02010600030101010101" pitchFamily="2" charset="-122"/>
                <a:ea typeface="宋体" panose="02010600030101010101" pitchFamily="2" charset="-122"/>
                <a:cs typeface="OPPOSans L" panose="00020600040101010101" pitchFamily="18" charset="-122"/>
              </a:endParaRPr>
            </a:p>
          </p:txBody>
        </p:sp>
        <p:sp>
          <p:nvSpPr>
            <p:cNvPr id="121" name="文本框 120">
              <a:extLst>
                <a:ext uri="{FF2B5EF4-FFF2-40B4-BE49-F238E27FC236}">
                  <a16:creationId xmlns:a16="http://schemas.microsoft.com/office/drawing/2014/main" id="{82B5F522-9243-B2C7-0C2E-9451444A8322}"/>
                </a:ext>
              </a:extLst>
            </p:cNvPr>
            <p:cNvSpPr txBox="1"/>
            <p:nvPr/>
          </p:nvSpPr>
          <p:spPr>
            <a:xfrm>
              <a:off x="1517600" y="1835455"/>
              <a:ext cx="1804406" cy="198845"/>
            </a:xfrm>
            <a:prstGeom prst="rect">
              <a:avLst/>
            </a:prstGeom>
            <a:noFill/>
            <a:ln>
              <a:noFill/>
            </a:ln>
          </p:spPr>
          <p:txBody>
            <a:bodyPr wrap="square" lIns="91440" tIns="45720" rIns="91440" bIns="45720" anchor="t" anchorCtr="0">
              <a:spAutoFit/>
            </a:bodyPr>
            <a:lstStyle/>
            <a:p>
              <a:pPr algn="ctr">
                <a:lnSpc>
                  <a:spcPct val="120000"/>
                </a:lnSpc>
              </a:pPr>
              <a:r>
                <a:rPr lang="zh-CN" altLang="en-US" sz="2000" spc="130" dirty="0">
                  <a:solidFill>
                    <a:schemeClr val="bg1"/>
                  </a:solidFill>
                  <a:latin typeface="黑体" panose="02010609060101010101" pitchFamily="49" charset="-122"/>
                  <a:ea typeface="黑体" panose="02010609060101010101" pitchFamily="49" charset="-122"/>
                  <a:cs typeface="OPPOSans L" panose="00020600040101010101" pitchFamily="18" charset="-122"/>
                </a:rPr>
                <a:t>前端：页面设计</a:t>
              </a:r>
              <a:endParaRPr lang="en-US" altLang="zh-CN" sz="2000" spc="130" dirty="0">
                <a:solidFill>
                  <a:schemeClr val="bg1"/>
                </a:solidFill>
                <a:latin typeface="黑体" panose="02010609060101010101" pitchFamily="49" charset="-122"/>
                <a:ea typeface="黑体" panose="02010609060101010101" pitchFamily="49" charset="-122"/>
                <a:cs typeface="OPPOSans L" panose="00020600040101010101" pitchFamily="18" charset="-122"/>
              </a:endParaRPr>
            </a:p>
          </p:txBody>
        </p:sp>
      </p:grpSp>
      <p:grpSp>
        <p:nvGrpSpPr>
          <p:cNvPr id="132" name="组合 131">
            <a:extLst>
              <a:ext uri="{FF2B5EF4-FFF2-40B4-BE49-F238E27FC236}">
                <a16:creationId xmlns:a16="http://schemas.microsoft.com/office/drawing/2014/main" id="{1D252264-38EE-BF0E-C3E5-D058D1A45455}"/>
              </a:ext>
            </a:extLst>
          </p:cNvPr>
          <p:cNvGrpSpPr/>
          <p:nvPr/>
        </p:nvGrpSpPr>
        <p:grpSpPr>
          <a:xfrm>
            <a:off x="6676842" y="1759221"/>
            <a:ext cx="4337924" cy="3837026"/>
            <a:chOff x="1140733" y="1782216"/>
            <a:chExt cx="2558140" cy="1909258"/>
          </a:xfrm>
        </p:grpSpPr>
        <p:grpSp>
          <p:nvGrpSpPr>
            <p:cNvPr id="140" name="组合 139">
              <a:extLst>
                <a:ext uri="{FF2B5EF4-FFF2-40B4-BE49-F238E27FC236}">
                  <a16:creationId xmlns:a16="http://schemas.microsoft.com/office/drawing/2014/main" id="{5DB9D274-528A-C340-5CE7-2EB1A18F541D}"/>
                </a:ext>
              </a:extLst>
            </p:cNvPr>
            <p:cNvGrpSpPr/>
            <p:nvPr/>
          </p:nvGrpSpPr>
          <p:grpSpPr>
            <a:xfrm>
              <a:off x="1140733" y="1782216"/>
              <a:ext cx="2558140" cy="1909258"/>
              <a:chOff x="1359474" y="1803332"/>
              <a:chExt cx="2558140" cy="1909258"/>
            </a:xfrm>
          </p:grpSpPr>
          <p:sp>
            <p:nvSpPr>
              <p:cNvPr id="224" name="矩形: 剪去对角 223">
                <a:extLst>
                  <a:ext uri="{FF2B5EF4-FFF2-40B4-BE49-F238E27FC236}">
                    <a16:creationId xmlns:a16="http://schemas.microsoft.com/office/drawing/2014/main" id="{53176D11-9BB7-4177-4EBF-62DFA94B9183}"/>
                  </a:ext>
                </a:extLst>
              </p:cNvPr>
              <p:cNvSpPr/>
              <p:nvPr/>
            </p:nvSpPr>
            <p:spPr>
              <a:xfrm flipH="1">
                <a:off x="1359474" y="2258341"/>
                <a:ext cx="2558140" cy="1454249"/>
              </a:xfrm>
              <a:prstGeom prst="snip2DiagRect">
                <a:avLst>
                  <a:gd name="adj1" fmla="val 20146"/>
                  <a:gd name="adj2" fmla="val 18626"/>
                </a:avLst>
              </a:prstGeom>
              <a:gradFill>
                <a:gsLst>
                  <a:gs pos="0">
                    <a:schemeClr val="accent4">
                      <a:alpha val="10000"/>
                    </a:schemeClr>
                  </a:gs>
                  <a:gs pos="55600">
                    <a:schemeClr val="accent4">
                      <a:alpha val="0"/>
                    </a:schemeClr>
                  </a:gs>
                  <a:gs pos="100000">
                    <a:schemeClr val="accent4">
                      <a:alpha val="10000"/>
                    </a:schemeClr>
                  </a:gs>
                </a:gsLst>
                <a:lin ang="0" scaled="1"/>
              </a:gra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144000" tIns="432000" rIns="72000" bIns="0" rtlCol="0" anchor="ctr">
                <a:spAutoFit/>
              </a:bodyPr>
              <a:lstStyle/>
              <a:p>
                <a:pPr algn="ctr">
                  <a:lnSpc>
                    <a:spcPct val="130000"/>
                  </a:lnSpc>
                  <a:buSzPct val="25000"/>
                </a:pPr>
                <a:endParaRPr lang="en-US" altLang="zh-CN" sz="1200" b="1" dirty="0">
                  <a:solidFill>
                    <a:schemeClr val="bg1"/>
                  </a:solidFill>
                  <a:latin typeface="+mn-ea"/>
                </a:endParaRPr>
              </a:p>
              <a:p>
                <a:pPr algn="ctr"/>
                <a:endParaRPr lang="zh-CN" altLang="en-US" dirty="0"/>
              </a:p>
            </p:txBody>
          </p:sp>
          <p:cxnSp>
            <p:nvCxnSpPr>
              <p:cNvPr id="225" name="直接连接符 224">
                <a:extLst>
                  <a:ext uri="{FF2B5EF4-FFF2-40B4-BE49-F238E27FC236}">
                    <a16:creationId xmlns:a16="http://schemas.microsoft.com/office/drawing/2014/main" id="{C4E35070-841D-8EAA-FCBF-91C40F83EA1E}"/>
                  </a:ext>
                </a:extLst>
              </p:cNvPr>
              <p:cNvCxnSpPr>
                <a:cxnSpLocks/>
              </p:cNvCxnSpPr>
              <p:nvPr/>
            </p:nvCxnSpPr>
            <p:spPr>
              <a:xfrm>
                <a:off x="2076574" y="3541128"/>
                <a:ext cx="1123940" cy="0"/>
              </a:xfrm>
              <a:prstGeom prst="line">
                <a:avLst/>
              </a:prstGeom>
              <a:ln w="12700">
                <a:gradFill>
                  <a:gsLst>
                    <a:gs pos="98876">
                      <a:schemeClr val="accent4">
                        <a:alpha val="0"/>
                      </a:schemeClr>
                    </a:gs>
                    <a:gs pos="49000">
                      <a:schemeClr val="accent4"/>
                    </a:gs>
                    <a:gs pos="0">
                      <a:schemeClr val="accent1">
                        <a:lumMod val="60000"/>
                        <a:lumOff val="40000"/>
                        <a:alpha val="0"/>
                      </a:schemeClr>
                    </a:gs>
                  </a:gsLst>
                  <a:lin ang="0" scaled="0"/>
                </a:gradFill>
              </a:ln>
            </p:spPr>
            <p:style>
              <a:lnRef idx="1">
                <a:schemeClr val="accent1"/>
              </a:lnRef>
              <a:fillRef idx="0">
                <a:schemeClr val="accent1"/>
              </a:fillRef>
              <a:effectRef idx="0">
                <a:schemeClr val="accent1"/>
              </a:effectRef>
              <a:fontRef idx="minor">
                <a:schemeClr val="tx1"/>
              </a:fontRef>
            </p:style>
          </p:cxnSp>
          <p:sp>
            <p:nvSpPr>
              <p:cNvPr id="226" name="矩形: 剪去对角 225">
                <a:extLst>
                  <a:ext uri="{FF2B5EF4-FFF2-40B4-BE49-F238E27FC236}">
                    <a16:creationId xmlns:a16="http://schemas.microsoft.com/office/drawing/2014/main" id="{5E844294-5DED-6AC6-D6BB-B253DF245198}"/>
                  </a:ext>
                </a:extLst>
              </p:cNvPr>
              <p:cNvSpPr/>
              <p:nvPr/>
            </p:nvSpPr>
            <p:spPr>
              <a:xfrm>
                <a:off x="1668491" y="1803332"/>
                <a:ext cx="1940106" cy="454236"/>
              </a:xfrm>
              <a:prstGeom prst="snip2DiagRect">
                <a:avLst>
                  <a:gd name="adj1" fmla="val 50000"/>
                  <a:gd name="adj2" fmla="val 50000"/>
                </a:avLst>
              </a:prstGeom>
              <a:gradFill>
                <a:gsLst>
                  <a:gs pos="0">
                    <a:schemeClr val="accent4">
                      <a:alpha val="10000"/>
                    </a:schemeClr>
                  </a:gs>
                  <a:gs pos="55600">
                    <a:schemeClr val="accent4">
                      <a:alpha val="0"/>
                    </a:schemeClr>
                  </a:gs>
                  <a:gs pos="100000">
                    <a:schemeClr val="accent4">
                      <a:alpha val="10000"/>
                    </a:schemeClr>
                  </a:gs>
                </a:gsLst>
                <a:lin ang="0" scaled="1"/>
              </a:gra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pAutoFit/>
              </a:bodyPr>
              <a:lstStyle/>
              <a:p>
                <a:pPr algn="ctr">
                  <a:lnSpc>
                    <a:spcPct val="130000"/>
                  </a:lnSpc>
                  <a:buSzPct val="25000"/>
                </a:pPr>
                <a:endParaRPr lang="zh-CN" altLang="en-US" b="1" dirty="0">
                  <a:solidFill>
                    <a:schemeClr val="bg1"/>
                  </a:solidFill>
                  <a:latin typeface="+mj-ea"/>
                  <a:ea typeface="+mj-ea"/>
                </a:endParaRPr>
              </a:p>
            </p:txBody>
          </p:sp>
        </p:grpSp>
        <p:sp>
          <p:nvSpPr>
            <p:cNvPr id="161" name="文本框 160">
              <a:extLst>
                <a:ext uri="{FF2B5EF4-FFF2-40B4-BE49-F238E27FC236}">
                  <a16:creationId xmlns:a16="http://schemas.microsoft.com/office/drawing/2014/main" id="{B8CEB7FD-24FE-06E8-B7A8-9CB27A49F7F8}"/>
                </a:ext>
              </a:extLst>
            </p:cNvPr>
            <p:cNvSpPr txBox="1"/>
            <p:nvPr/>
          </p:nvSpPr>
          <p:spPr>
            <a:xfrm>
              <a:off x="1341103" y="2294570"/>
              <a:ext cx="2258904" cy="1352055"/>
            </a:xfrm>
            <a:prstGeom prst="rect">
              <a:avLst/>
            </a:prstGeom>
            <a:noFill/>
            <a:ln>
              <a:noFill/>
            </a:ln>
          </p:spPr>
          <p:txBody>
            <a:bodyPr wrap="square" lIns="91440" tIns="45720" rIns="91440" bIns="45720" anchor="t" anchorCtr="0">
              <a:spAutoFit/>
            </a:bodyPr>
            <a:lstStyle/>
            <a:p>
              <a:pPr>
                <a:lnSpc>
                  <a:spcPct val="120000"/>
                </a:lnSpc>
              </a:pPr>
              <a:r>
                <a:rPr lang="zh-CN" altLang="en-US" sz="1400" dirty="0">
                  <a:solidFill>
                    <a:schemeClr val="bg1"/>
                  </a:solidFill>
                  <a:latin typeface="宋体" panose="02010600030101010101" pitchFamily="2" charset="-122"/>
                  <a:ea typeface="宋体" panose="02010600030101010101" pitchFamily="2" charset="-122"/>
                </a:rPr>
                <a:t>    用户需求中的对战</a:t>
              </a:r>
              <a:r>
                <a:rPr lang="en-US" altLang="zh-CN" sz="1400" dirty="0">
                  <a:solidFill>
                    <a:schemeClr val="bg1"/>
                  </a:solidFill>
                  <a:latin typeface="宋体" panose="02010600030101010101" pitchFamily="2" charset="-122"/>
                  <a:ea typeface="宋体" panose="02010600030101010101" pitchFamily="2" charset="-122"/>
                </a:rPr>
                <a:t>PK</a:t>
              </a:r>
              <a:r>
                <a:rPr lang="zh-CN" altLang="en-US" sz="1400" dirty="0">
                  <a:solidFill>
                    <a:schemeClr val="bg1"/>
                  </a:solidFill>
                  <a:latin typeface="宋体" panose="02010600030101010101" pitchFamily="2" charset="-122"/>
                  <a:ea typeface="宋体" panose="02010600030101010101" pitchFamily="2" charset="-122"/>
                </a:rPr>
                <a:t>涉及多用户、多状态、多可能性（是否答题超时等），</a:t>
              </a:r>
              <a:r>
                <a:rPr lang="zh-CN" altLang="en-US" sz="1600" b="1" dirty="0">
                  <a:solidFill>
                    <a:schemeClr val="bg1"/>
                  </a:solidFill>
                  <a:latin typeface="宋体" panose="02010600030101010101" pitchFamily="2" charset="-122"/>
                  <a:ea typeface="宋体" panose="02010600030101010101" pitchFamily="2" charset="-122"/>
                </a:rPr>
                <a:t>状态数、线程数异常繁多</a:t>
              </a:r>
              <a:r>
                <a:rPr lang="zh-CN" altLang="en-US" sz="1400" dirty="0">
                  <a:solidFill>
                    <a:schemeClr val="bg1"/>
                  </a:solidFill>
                  <a:latin typeface="宋体" panose="02010600030101010101" pitchFamily="2" charset="-122"/>
                  <a:ea typeface="宋体" panose="02010600030101010101" pitchFamily="2" charset="-122"/>
                </a:rPr>
                <a:t>。</a:t>
              </a:r>
              <a:endParaRPr lang="en-US" altLang="zh-CN" sz="1400" dirty="0">
                <a:solidFill>
                  <a:schemeClr val="bg1"/>
                </a:solidFill>
                <a:latin typeface="宋体" panose="02010600030101010101" pitchFamily="2" charset="-122"/>
                <a:ea typeface="宋体" panose="02010600030101010101" pitchFamily="2" charset="-122"/>
              </a:endParaRPr>
            </a:p>
            <a:p>
              <a:pPr>
                <a:lnSpc>
                  <a:spcPct val="120000"/>
                </a:lnSpc>
              </a:pPr>
              <a:r>
                <a:rPr lang="en-US" altLang="zh-CN" sz="1400" dirty="0">
                  <a:solidFill>
                    <a:schemeClr val="bg1"/>
                  </a:solidFill>
                  <a:latin typeface="宋体" panose="02010600030101010101" pitchFamily="2" charset="-122"/>
                  <a:ea typeface="宋体" panose="02010600030101010101" pitchFamily="2" charset="-122"/>
                </a:rPr>
                <a:t>    </a:t>
              </a:r>
              <a:r>
                <a:rPr lang="zh-CN" altLang="en-US" sz="1400" dirty="0">
                  <a:solidFill>
                    <a:schemeClr val="bg1"/>
                  </a:solidFill>
                  <a:latin typeface="宋体" panose="02010600030101010101" pitchFamily="2" charset="-122"/>
                  <a:ea typeface="宋体" panose="02010600030101010101" pitchFamily="2" charset="-122"/>
                </a:rPr>
                <a:t>为此，我们逐一解耦。我们先选用 </a:t>
              </a:r>
              <a:r>
                <a:rPr lang="en-US" altLang="zh-CN" sz="1400" dirty="0" err="1">
                  <a:solidFill>
                    <a:schemeClr val="bg1"/>
                  </a:solidFill>
                  <a:latin typeface="宋体" panose="02010600030101010101" pitchFamily="2" charset="-122"/>
                  <a:ea typeface="宋体" panose="02010600030101010101" pitchFamily="2" charset="-122"/>
                </a:rPr>
                <a:t>websocket</a:t>
              </a:r>
              <a:r>
                <a:rPr lang="en-US" altLang="zh-CN" sz="1400" dirty="0">
                  <a:solidFill>
                    <a:schemeClr val="bg1"/>
                  </a:solidFill>
                  <a:latin typeface="宋体" panose="02010600030101010101" pitchFamily="2" charset="-122"/>
                  <a:ea typeface="宋体" panose="02010600030101010101" pitchFamily="2" charset="-122"/>
                </a:rPr>
                <a:t> </a:t>
              </a:r>
              <a:r>
                <a:rPr lang="zh-CN" altLang="en-US" sz="1400" dirty="0">
                  <a:solidFill>
                    <a:schemeClr val="bg1"/>
                  </a:solidFill>
                  <a:latin typeface="宋体" panose="02010600030101010101" pitchFamily="2" charset="-122"/>
                  <a:ea typeface="宋体" panose="02010600030101010101" pitchFamily="2" charset="-122"/>
                </a:rPr>
                <a:t>通信，提高即时性，也解耦出多用户这一问题；其次，我们和前端详细确定</a:t>
              </a:r>
              <a:r>
                <a:rPr lang="en-US" altLang="zh-CN" sz="1400" dirty="0">
                  <a:solidFill>
                    <a:schemeClr val="bg1"/>
                  </a:solidFill>
                  <a:latin typeface="宋体" panose="02010600030101010101" pitchFamily="2" charset="-122"/>
                  <a:ea typeface="宋体" panose="02010600030101010101" pitchFamily="2" charset="-122"/>
                </a:rPr>
                <a:t>API</a:t>
              </a:r>
              <a:r>
                <a:rPr lang="zh-CN" altLang="en-US" sz="1400" dirty="0">
                  <a:solidFill>
                    <a:schemeClr val="bg1"/>
                  </a:solidFill>
                  <a:latin typeface="宋体" panose="02010600030101010101" pitchFamily="2" charset="-122"/>
                  <a:ea typeface="宋体" panose="02010600030101010101" pitchFamily="2" charset="-122"/>
                </a:rPr>
                <a:t>调用流程，解决多状态问题；最后，我们采用 </a:t>
              </a:r>
              <a:r>
                <a:rPr lang="en-US" altLang="zh-CN" sz="1400" dirty="0" err="1">
                  <a:solidFill>
                    <a:schemeClr val="bg1"/>
                  </a:solidFill>
                  <a:latin typeface="宋体" panose="02010600030101010101" pitchFamily="2" charset="-122"/>
                  <a:ea typeface="宋体" panose="02010600030101010101" pitchFamily="2" charset="-122"/>
                </a:rPr>
                <a:t>apscheduler</a:t>
              </a:r>
              <a:r>
                <a:rPr lang="en-US" altLang="zh-CN" sz="1400" dirty="0">
                  <a:solidFill>
                    <a:schemeClr val="bg1"/>
                  </a:solidFill>
                  <a:latin typeface="宋体" panose="02010600030101010101" pitchFamily="2" charset="-122"/>
                  <a:ea typeface="宋体" panose="02010600030101010101" pitchFamily="2" charset="-122"/>
                </a:rPr>
                <a:t> </a:t>
              </a:r>
              <a:r>
                <a:rPr lang="zh-CN" altLang="en-US" sz="1400" dirty="0">
                  <a:solidFill>
                    <a:schemeClr val="bg1"/>
                  </a:solidFill>
                  <a:latin typeface="宋体" panose="02010600030101010101" pitchFamily="2" charset="-122"/>
                  <a:ea typeface="宋体" panose="02010600030101010101" pitchFamily="2" charset="-122"/>
                </a:rPr>
                <a:t>分出定时线程，解决了对战交互问题。在其中，我们还设计了严密的线程锁避免临界状态发生。</a:t>
              </a:r>
              <a:endParaRPr lang="en-US" altLang="zh-CN" sz="1400" dirty="0">
                <a:solidFill>
                  <a:schemeClr val="bg1"/>
                </a:solidFill>
                <a:latin typeface="宋体" panose="02010600030101010101" pitchFamily="2" charset="-122"/>
                <a:ea typeface="宋体" panose="02010600030101010101" pitchFamily="2" charset="-122"/>
              </a:endParaRPr>
            </a:p>
          </p:txBody>
        </p:sp>
        <p:sp>
          <p:nvSpPr>
            <p:cNvPr id="162" name="文本框 161">
              <a:extLst>
                <a:ext uri="{FF2B5EF4-FFF2-40B4-BE49-F238E27FC236}">
                  <a16:creationId xmlns:a16="http://schemas.microsoft.com/office/drawing/2014/main" id="{A840081C-BB47-BDB7-679E-6C2BDF80E602}"/>
                </a:ext>
              </a:extLst>
            </p:cNvPr>
            <p:cNvSpPr txBox="1"/>
            <p:nvPr/>
          </p:nvSpPr>
          <p:spPr>
            <a:xfrm>
              <a:off x="1547392" y="1839061"/>
              <a:ext cx="1804406" cy="210992"/>
            </a:xfrm>
            <a:prstGeom prst="rect">
              <a:avLst/>
            </a:prstGeom>
            <a:noFill/>
            <a:ln>
              <a:noFill/>
            </a:ln>
          </p:spPr>
          <p:txBody>
            <a:bodyPr wrap="square" lIns="91440" tIns="45720" rIns="91440" bIns="45720" anchor="t" anchorCtr="0">
              <a:spAutoFit/>
            </a:bodyPr>
            <a:lstStyle/>
            <a:p>
              <a:pPr algn="ctr">
                <a:lnSpc>
                  <a:spcPct val="120000"/>
                </a:lnSpc>
              </a:pPr>
              <a:r>
                <a:rPr lang="zh-CN" altLang="en-US" sz="2000" spc="130" dirty="0">
                  <a:solidFill>
                    <a:schemeClr val="bg1"/>
                  </a:solidFill>
                  <a:latin typeface="黑体" panose="02010609060101010101" pitchFamily="49" charset="-122"/>
                  <a:ea typeface="黑体" panose="02010609060101010101" pitchFamily="49" charset="-122"/>
                  <a:cs typeface="OPPOSans L" panose="00020600040101010101" pitchFamily="18" charset="-122"/>
                </a:rPr>
                <a:t>后端：多状态多线程</a:t>
              </a:r>
              <a:endParaRPr lang="en-US" altLang="zh-CN" sz="2000" spc="130" dirty="0">
                <a:solidFill>
                  <a:schemeClr val="bg1"/>
                </a:solidFill>
                <a:latin typeface="黑体" panose="02010609060101010101" pitchFamily="49" charset="-122"/>
                <a:ea typeface="黑体" panose="02010609060101010101" pitchFamily="49" charset="-122"/>
                <a:cs typeface="OPPOSans L" panose="00020600040101010101" pitchFamily="18" charset="-122"/>
              </a:endParaRPr>
            </a:p>
          </p:txBody>
        </p:sp>
      </p:grpSp>
      <p:sp>
        <p:nvSpPr>
          <p:cNvPr id="3" name="文本框 2">
            <a:extLst>
              <a:ext uri="{FF2B5EF4-FFF2-40B4-BE49-F238E27FC236}">
                <a16:creationId xmlns:a16="http://schemas.microsoft.com/office/drawing/2014/main" id="{5E4CFDEA-1B96-33FA-DCD4-523AD7895819}"/>
              </a:ext>
            </a:extLst>
          </p:cNvPr>
          <p:cNvSpPr txBox="1"/>
          <p:nvPr/>
        </p:nvSpPr>
        <p:spPr>
          <a:xfrm>
            <a:off x="2103598" y="308593"/>
            <a:ext cx="1082027" cy="430887"/>
          </a:xfrm>
          <a:prstGeom prst="rect">
            <a:avLst/>
          </a:prstGeom>
          <a:noFill/>
          <a:ln>
            <a:noFill/>
          </a:ln>
        </p:spPr>
        <p:txBody>
          <a:bodyPr wrap="none" lIns="0" tIns="0" rIns="0" bIns="0" anchor="ctr" anchorCtr="0">
            <a:spAutoFit/>
          </a:bodyPr>
          <a:lstStyle/>
          <a:p>
            <a:pPr marL="0" marR="0" lvl="0" indent="0" algn="ctr" defTabSz="913765" rtl="0" eaLnBrk="1" fontAlgn="auto" latinLnBrk="0" hangingPunct="1">
              <a:lnSpc>
                <a:spcPct val="100000"/>
              </a:lnSpc>
              <a:spcBef>
                <a:spcPts val="0"/>
              </a:spcBef>
              <a:spcAft>
                <a:spcPts val="0"/>
              </a:spcAft>
              <a:buClrTx/>
              <a:buSzPct val="25000"/>
              <a:buFontTx/>
              <a:buNone/>
              <a:defRPr/>
            </a:pPr>
            <a:r>
              <a:rPr kumimoji="0" lang="zh-CN" altLang="en-US" sz="2800" b="1" i="0" u="none" strike="noStrike" kern="1200" cap="none" spc="0" normalizeH="0" baseline="0" noProof="0" dirty="0">
                <a:ln>
                  <a:noFill/>
                </a:ln>
                <a:solidFill>
                  <a:schemeClr val="accent2"/>
                </a:solidFill>
                <a:effectLst/>
                <a:uLnTx/>
                <a:uFillTx/>
                <a:latin typeface="黑体" panose="02010609060101010101" pitchFamily="49" charset="-122"/>
                <a:ea typeface="黑体" panose="02010609060101010101" pitchFamily="49" charset="-122"/>
                <a:cs typeface="阿里巴巴普惠体 Medium" panose="00020600040101010101" pitchFamily="18" charset="-122"/>
              </a:rPr>
              <a:t>重难点</a:t>
            </a:r>
            <a:endParaRPr kumimoji="0" lang="en-US" altLang="zh-CN" sz="2800" b="1" i="0" u="none" strike="noStrike" kern="1200" cap="none" spc="0" normalizeH="0" baseline="0" noProof="0" dirty="0">
              <a:ln>
                <a:noFill/>
              </a:ln>
              <a:solidFill>
                <a:schemeClr val="accent2"/>
              </a:solidFill>
              <a:effectLst/>
              <a:uLnTx/>
              <a:uFillTx/>
              <a:latin typeface="黑体" panose="02010609060101010101" pitchFamily="49" charset="-122"/>
              <a:ea typeface="黑体" panose="02010609060101010101" pitchFamily="49" charset="-122"/>
              <a:cs typeface="阿里巴巴普惠体 Medium" panose="00020600040101010101" pitchFamily="18" charset="-122"/>
            </a:endParaRPr>
          </a:p>
        </p:txBody>
      </p:sp>
      <p:grpSp>
        <p:nvGrpSpPr>
          <p:cNvPr id="5" name="组合 4">
            <a:extLst>
              <a:ext uri="{FF2B5EF4-FFF2-40B4-BE49-F238E27FC236}">
                <a16:creationId xmlns:a16="http://schemas.microsoft.com/office/drawing/2014/main" id="{B84DB074-497B-D052-6921-F266CCE2302C}"/>
              </a:ext>
            </a:extLst>
          </p:cNvPr>
          <p:cNvGrpSpPr/>
          <p:nvPr/>
        </p:nvGrpSpPr>
        <p:grpSpPr>
          <a:xfrm>
            <a:off x="371695" y="522508"/>
            <a:ext cx="455943" cy="152400"/>
            <a:chOff x="629294" y="1174543"/>
            <a:chExt cx="303304" cy="152400"/>
          </a:xfrm>
        </p:grpSpPr>
        <p:cxnSp>
          <p:nvCxnSpPr>
            <p:cNvPr id="6" name="直接连接符 5">
              <a:extLst>
                <a:ext uri="{FF2B5EF4-FFF2-40B4-BE49-F238E27FC236}">
                  <a16:creationId xmlns:a16="http://schemas.microsoft.com/office/drawing/2014/main" id="{AC51D2BF-F6CD-032D-2111-40C01D7F3FC6}"/>
                </a:ext>
              </a:extLst>
            </p:cNvPr>
            <p:cNvCxnSpPr>
              <a:cxnSpLocks/>
            </p:cNvCxnSpPr>
            <p:nvPr/>
          </p:nvCxnSpPr>
          <p:spPr>
            <a:xfrm flipH="1" flipV="1">
              <a:off x="629294" y="1250743"/>
              <a:ext cx="237044" cy="0"/>
            </a:xfrm>
            <a:prstGeom prst="line">
              <a:avLst/>
            </a:prstGeom>
            <a:ln w="12700">
              <a:gradFill>
                <a:gsLst>
                  <a:gs pos="11000">
                    <a:schemeClr val="accent1"/>
                  </a:gs>
                  <a:gs pos="0">
                    <a:schemeClr val="accent1">
                      <a:lumMod val="60000"/>
                      <a:lumOff val="40000"/>
                    </a:schemeClr>
                  </a:gs>
                  <a:gs pos="83000">
                    <a:schemeClr val="accent1">
                      <a:alpha val="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7" name="直接连接符 6">
              <a:extLst>
                <a:ext uri="{FF2B5EF4-FFF2-40B4-BE49-F238E27FC236}">
                  <a16:creationId xmlns:a16="http://schemas.microsoft.com/office/drawing/2014/main" id="{BE549DBD-F91D-D787-7C3B-596BE4179C43}"/>
                </a:ext>
              </a:extLst>
            </p:cNvPr>
            <p:cNvCxnSpPr>
              <a:cxnSpLocks/>
            </p:cNvCxnSpPr>
            <p:nvPr/>
          </p:nvCxnSpPr>
          <p:spPr>
            <a:xfrm flipH="1" flipV="1">
              <a:off x="695554" y="1174543"/>
              <a:ext cx="237044" cy="0"/>
            </a:xfrm>
            <a:prstGeom prst="line">
              <a:avLst/>
            </a:prstGeom>
            <a:ln w="12700">
              <a:gradFill>
                <a:gsLst>
                  <a:gs pos="11000">
                    <a:schemeClr val="accent1"/>
                  </a:gs>
                  <a:gs pos="0">
                    <a:schemeClr val="accent1">
                      <a:lumMod val="60000"/>
                      <a:lumOff val="40000"/>
                    </a:schemeClr>
                  </a:gs>
                  <a:gs pos="83000">
                    <a:schemeClr val="accent1">
                      <a:alpha val="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17EEA407-A569-5DEA-D802-560DAD0F52BD}"/>
                </a:ext>
              </a:extLst>
            </p:cNvPr>
            <p:cNvCxnSpPr>
              <a:cxnSpLocks/>
            </p:cNvCxnSpPr>
            <p:nvPr/>
          </p:nvCxnSpPr>
          <p:spPr>
            <a:xfrm flipH="1" flipV="1">
              <a:off x="695554" y="1326943"/>
              <a:ext cx="237044" cy="0"/>
            </a:xfrm>
            <a:prstGeom prst="line">
              <a:avLst/>
            </a:prstGeom>
            <a:ln w="12700">
              <a:gradFill>
                <a:gsLst>
                  <a:gs pos="11000">
                    <a:schemeClr val="accent1"/>
                  </a:gs>
                  <a:gs pos="0">
                    <a:schemeClr val="accent1">
                      <a:lumMod val="60000"/>
                      <a:lumOff val="40000"/>
                    </a:schemeClr>
                  </a:gs>
                  <a:gs pos="83000">
                    <a:schemeClr val="accent1">
                      <a:alpha val="0"/>
                    </a:schemeClr>
                  </a:gs>
                </a:gsLst>
                <a:lin ang="0" scaled="0"/>
              </a:gradFill>
            </a:ln>
          </p:spPr>
          <p:style>
            <a:lnRef idx="1">
              <a:schemeClr val="accent1"/>
            </a:lnRef>
            <a:fillRef idx="0">
              <a:schemeClr val="accent1"/>
            </a:fillRef>
            <a:effectRef idx="0">
              <a:schemeClr val="accent1"/>
            </a:effectRef>
            <a:fontRef idx="minor">
              <a:schemeClr val="tx1"/>
            </a:fontRef>
          </p:style>
        </p:cxnSp>
      </p:grpSp>
      <p:grpSp>
        <p:nvGrpSpPr>
          <p:cNvPr id="10" name="组合 9">
            <a:extLst>
              <a:ext uri="{FF2B5EF4-FFF2-40B4-BE49-F238E27FC236}">
                <a16:creationId xmlns:a16="http://schemas.microsoft.com/office/drawing/2014/main" id="{1FA59425-405A-F165-89AC-C8F61AC57CB2}"/>
              </a:ext>
            </a:extLst>
          </p:cNvPr>
          <p:cNvGrpSpPr/>
          <p:nvPr/>
        </p:nvGrpSpPr>
        <p:grpSpPr>
          <a:xfrm flipH="1">
            <a:off x="4407644" y="522508"/>
            <a:ext cx="455943" cy="152400"/>
            <a:chOff x="629294" y="1174543"/>
            <a:chExt cx="303304" cy="152400"/>
          </a:xfrm>
        </p:grpSpPr>
        <p:cxnSp>
          <p:nvCxnSpPr>
            <p:cNvPr id="11" name="直接连接符 10">
              <a:extLst>
                <a:ext uri="{FF2B5EF4-FFF2-40B4-BE49-F238E27FC236}">
                  <a16:creationId xmlns:a16="http://schemas.microsoft.com/office/drawing/2014/main" id="{14A6EB14-22AB-27BE-385A-F192C347BEC4}"/>
                </a:ext>
              </a:extLst>
            </p:cNvPr>
            <p:cNvCxnSpPr>
              <a:cxnSpLocks/>
            </p:cNvCxnSpPr>
            <p:nvPr/>
          </p:nvCxnSpPr>
          <p:spPr>
            <a:xfrm flipH="1" flipV="1">
              <a:off x="629294" y="1250743"/>
              <a:ext cx="237044" cy="0"/>
            </a:xfrm>
            <a:prstGeom prst="line">
              <a:avLst/>
            </a:prstGeom>
            <a:ln w="12700">
              <a:gradFill>
                <a:gsLst>
                  <a:gs pos="11000">
                    <a:schemeClr val="accent1"/>
                  </a:gs>
                  <a:gs pos="0">
                    <a:schemeClr val="accent1">
                      <a:lumMod val="60000"/>
                      <a:lumOff val="40000"/>
                    </a:schemeClr>
                  </a:gs>
                  <a:gs pos="83000">
                    <a:schemeClr val="accent1">
                      <a:alpha val="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FF731798-43B0-3FDF-5CC2-F3FBD0DA3A83}"/>
                </a:ext>
              </a:extLst>
            </p:cNvPr>
            <p:cNvCxnSpPr>
              <a:cxnSpLocks/>
            </p:cNvCxnSpPr>
            <p:nvPr/>
          </p:nvCxnSpPr>
          <p:spPr>
            <a:xfrm flipH="1" flipV="1">
              <a:off x="695554" y="1174543"/>
              <a:ext cx="237044" cy="0"/>
            </a:xfrm>
            <a:prstGeom prst="line">
              <a:avLst/>
            </a:prstGeom>
            <a:ln w="12700">
              <a:gradFill>
                <a:gsLst>
                  <a:gs pos="11000">
                    <a:schemeClr val="accent1"/>
                  </a:gs>
                  <a:gs pos="0">
                    <a:schemeClr val="accent1">
                      <a:lumMod val="60000"/>
                      <a:lumOff val="40000"/>
                    </a:schemeClr>
                  </a:gs>
                  <a:gs pos="83000">
                    <a:schemeClr val="accent1">
                      <a:alpha val="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DD6C6E96-55D6-935A-61DB-40855182B006}"/>
                </a:ext>
              </a:extLst>
            </p:cNvPr>
            <p:cNvCxnSpPr>
              <a:cxnSpLocks/>
            </p:cNvCxnSpPr>
            <p:nvPr/>
          </p:nvCxnSpPr>
          <p:spPr>
            <a:xfrm flipH="1" flipV="1">
              <a:off x="695554" y="1326943"/>
              <a:ext cx="237044" cy="0"/>
            </a:xfrm>
            <a:prstGeom prst="line">
              <a:avLst/>
            </a:prstGeom>
            <a:ln w="12700">
              <a:gradFill>
                <a:gsLst>
                  <a:gs pos="11000">
                    <a:schemeClr val="accent1"/>
                  </a:gs>
                  <a:gs pos="0">
                    <a:schemeClr val="accent1">
                      <a:lumMod val="60000"/>
                      <a:lumOff val="40000"/>
                    </a:schemeClr>
                  </a:gs>
                  <a:gs pos="83000">
                    <a:schemeClr val="accent1">
                      <a:alpha val="0"/>
                    </a:schemeClr>
                  </a:gs>
                </a:gsLst>
                <a:lin ang="0" scaled="0"/>
              </a:gradFill>
            </a:ln>
          </p:spPr>
          <p:style>
            <a:lnRef idx="1">
              <a:schemeClr val="accent1"/>
            </a:lnRef>
            <a:fillRef idx="0">
              <a:schemeClr val="accent1"/>
            </a:fillRef>
            <a:effectRef idx="0">
              <a:schemeClr val="accent1"/>
            </a:effectRef>
            <a:fontRef idx="minor">
              <a:schemeClr val="tx1"/>
            </a:fontRef>
          </p:style>
        </p:cxnSp>
      </p:grpSp>
      <p:sp>
        <p:nvSpPr>
          <p:cNvPr id="16" name="任意多边形: 形状 15">
            <a:extLst>
              <a:ext uri="{FF2B5EF4-FFF2-40B4-BE49-F238E27FC236}">
                <a16:creationId xmlns:a16="http://schemas.microsoft.com/office/drawing/2014/main" id="{4920D3D2-7F10-3B1B-229F-43926F9FCBEE}"/>
              </a:ext>
            </a:extLst>
          </p:cNvPr>
          <p:cNvSpPr/>
          <p:nvPr/>
        </p:nvSpPr>
        <p:spPr>
          <a:xfrm>
            <a:off x="-77461" y="1317499"/>
            <a:ext cx="434101" cy="868199"/>
          </a:xfrm>
          <a:custGeom>
            <a:avLst/>
            <a:gdLst>
              <a:gd name="connsiteX0" fmla="*/ 0 w 278793"/>
              <a:gd name="connsiteY0" fmla="*/ 0 h 557584"/>
              <a:gd name="connsiteX1" fmla="*/ 278793 w 278793"/>
              <a:gd name="connsiteY1" fmla="*/ 278792 h 557584"/>
              <a:gd name="connsiteX2" fmla="*/ 0 w 278793"/>
              <a:gd name="connsiteY2" fmla="*/ 557584 h 557584"/>
            </a:gdLst>
            <a:ahLst/>
            <a:cxnLst>
              <a:cxn ang="0">
                <a:pos x="connsiteX0" y="connsiteY0"/>
              </a:cxn>
              <a:cxn ang="0">
                <a:pos x="connsiteX1" y="connsiteY1"/>
              </a:cxn>
              <a:cxn ang="0">
                <a:pos x="connsiteX2" y="connsiteY2"/>
              </a:cxn>
            </a:cxnLst>
            <a:rect l="l" t="t" r="r" b="b"/>
            <a:pathLst>
              <a:path w="278793" h="557584">
                <a:moveTo>
                  <a:pt x="0" y="0"/>
                </a:moveTo>
                <a:cubicBezTo>
                  <a:pt x="153973" y="0"/>
                  <a:pt x="278793" y="124819"/>
                  <a:pt x="278793" y="278792"/>
                </a:cubicBezTo>
                <a:cubicBezTo>
                  <a:pt x="278793" y="432765"/>
                  <a:pt x="153973" y="557584"/>
                  <a:pt x="0" y="557584"/>
                </a:cubicBezTo>
                <a:close/>
              </a:path>
            </a:pathLst>
          </a:custGeom>
          <a:gradFill flip="none" rotWithShape="1">
            <a:gsLst>
              <a:gs pos="0">
                <a:schemeClr val="accent1">
                  <a:alpha val="55000"/>
                </a:schemeClr>
              </a:gs>
              <a:gs pos="100000">
                <a:schemeClr val="accent1">
                  <a:alpha val="0"/>
                </a:schemeClr>
              </a:gs>
            </a:gsLst>
            <a:lin ang="2700000" scaled="1"/>
            <a:tileRect/>
          </a:gradFill>
          <a:ln>
            <a:no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endParaRPr lang="zh-CN" altLang="en-US"/>
          </a:p>
        </p:txBody>
      </p:sp>
    </p:spTree>
    <p:extLst>
      <p:ext uri="{BB962C8B-B14F-4D97-AF65-F5344CB8AC3E}">
        <p14:creationId xmlns:p14="http://schemas.microsoft.com/office/powerpoint/2010/main" val="38127064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BBEE07E2-479C-4D7D-AE4D-AB7601D1ECE3}"/>
              </a:ext>
            </a:extLst>
          </p:cNvPr>
          <p:cNvSpPr txBox="1"/>
          <p:nvPr/>
        </p:nvSpPr>
        <p:spPr>
          <a:xfrm>
            <a:off x="3788629" y="1688148"/>
            <a:ext cx="4510217" cy="738664"/>
          </a:xfrm>
          <a:prstGeom prst="rect">
            <a:avLst/>
          </a:prstGeom>
          <a:noFill/>
        </p:spPr>
        <p:txBody>
          <a:bodyPr wrap="square" lIns="0" tIns="0" rIns="0" bIns="0" rtlCol="0">
            <a:spAutoFit/>
          </a:bodyPr>
          <a:lstStyle/>
          <a:p>
            <a:pPr algn="dist"/>
            <a:r>
              <a:rPr lang="en-US" altLang="zh-CN" sz="4800" i="1" dirty="0">
                <a:gradFill>
                  <a:gsLst>
                    <a:gs pos="0">
                      <a:schemeClr val="accent4"/>
                    </a:gs>
                    <a:gs pos="46000">
                      <a:schemeClr val="accent5"/>
                    </a:gs>
                    <a:gs pos="83000">
                      <a:schemeClr val="accent1">
                        <a:alpha val="0"/>
                      </a:schemeClr>
                    </a:gs>
                  </a:gsLst>
                  <a:lin ang="5400000" scaled="1"/>
                </a:gradFill>
                <a:latin typeface="+mj-lt"/>
              </a:rPr>
              <a:t>PART THREE</a:t>
            </a:r>
            <a:endParaRPr lang="zh-CN" altLang="en-US" sz="4800" i="1" dirty="0">
              <a:gradFill>
                <a:gsLst>
                  <a:gs pos="0">
                    <a:schemeClr val="accent4"/>
                  </a:gs>
                  <a:gs pos="46000">
                    <a:schemeClr val="accent5"/>
                  </a:gs>
                  <a:gs pos="83000">
                    <a:schemeClr val="accent1">
                      <a:alpha val="0"/>
                    </a:schemeClr>
                  </a:gs>
                </a:gsLst>
                <a:lin ang="5400000" scaled="1"/>
              </a:gradFill>
              <a:latin typeface="+mj-lt"/>
            </a:endParaRPr>
          </a:p>
        </p:txBody>
      </p:sp>
      <p:grpSp>
        <p:nvGrpSpPr>
          <p:cNvPr id="6" name="组合 5">
            <a:extLst>
              <a:ext uri="{FF2B5EF4-FFF2-40B4-BE49-F238E27FC236}">
                <a16:creationId xmlns:a16="http://schemas.microsoft.com/office/drawing/2014/main" id="{23985D15-697B-AF1B-581E-482CD5EB30B2}"/>
              </a:ext>
            </a:extLst>
          </p:cNvPr>
          <p:cNvGrpSpPr/>
          <p:nvPr/>
        </p:nvGrpSpPr>
        <p:grpSpPr>
          <a:xfrm>
            <a:off x="3491108" y="1543202"/>
            <a:ext cx="5105258" cy="1003035"/>
            <a:chOff x="3376304" y="1543202"/>
            <a:chExt cx="5105258" cy="1003035"/>
          </a:xfrm>
        </p:grpSpPr>
        <p:grpSp>
          <p:nvGrpSpPr>
            <p:cNvPr id="3" name="组合 2">
              <a:extLst>
                <a:ext uri="{FF2B5EF4-FFF2-40B4-BE49-F238E27FC236}">
                  <a16:creationId xmlns:a16="http://schemas.microsoft.com/office/drawing/2014/main" id="{8748490D-D0BC-2086-9243-E177827834C7}"/>
                </a:ext>
              </a:extLst>
            </p:cNvPr>
            <p:cNvGrpSpPr/>
            <p:nvPr/>
          </p:nvGrpSpPr>
          <p:grpSpPr>
            <a:xfrm>
              <a:off x="3376304" y="1543202"/>
              <a:ext cx="3144745" cy="557124"/>
              <a:chOff x="3839013" y="1543202"/>
              <a:chExt cx="3144745" cy="557124"/>
            </a:xfrm>
          </p:grpSpPr>
          <p:grpSp>
            <p:nvGrpSpPr>
              <p:cNvPr id="13" name="组合 12">
                <a:extLst>
                  <a:ext uri="{FF2B5EF4-FFF2-40B4-BE49-F238E27FC236}">
                    <a16:creationId xmlns:a16="http://schemas.microsoft.com/office/drawing/2014/main" id="{C12F6C35-AF19-48A3-AF4A-558588F6B649}"/>
                  </a:ext>
                </a:extLst>
              </p:cNvPr>
              <p:cNvGrpSpPr/>
              <p:nvPr/>
            </p:nvGrpSpPr>
            <p:grpSpPr>
              <a:xfrm>
                <a:off x="3839079" y="1543202"/>
                <a:ext cx="3144679" cy="557124"/>
                <a:chOff x="3136415" y="1798498"/>
                <a:chExt cx="3144679" cy="557124"/>
              </a:xfrm>
            </p:grpSpPr>
            <p:cxnSp>
              <p:nvCxnSpPr>
                <p:cNvPr id="76" name="直接连接符 75">
                  <a:extLst>
                    <a:ext uri="{FF2B5EF4-FFF2-40B4-BE49-F238E27FC236}">
                      <a16:creationId xmlns:a16="http://schemas.microsoft.com/office/drawing/2014/main" id="{90AF4CF2-9C39-4EF2-8419-2E30F5434F7D}"/>
                    </a:ext>
                  </a:extLst>
                </p:cNvPr>
                <p:cNvCxnSpPr>
                  <a:cxnSpLocks/>
                </p:cNvCxnSpPr>
                <p:nvPr/>
              </p:nvCxnSpPr>
              <p:spPr>
                <a:xfrm flipH="1">
                  <a:off x="3136415" y="1798498"/>
                  <a:ext cx="125179" cy="557124"/>
                </a:xfrm>
                <a:prstGeom prst="line">
                  <a:avLst/>
                </a:prstGeom>
                <a:ln w="22225" cap="rnd">
                  <a:gradFill>
                    <a:gsLst>
                      <a:gs pos="0">
                        <a:schemeClr val="accent5"/>
                      </a:gs>
                      <a:gs pos="100000">
                        <a:schemeClr val="accent5">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77" name="直接连接符 76">
                  <a:extLst>
                    <a:ext uri="{FF2B5EF4-FFF2-40B4-BE49-F238E27FC236}">
                      <a16:creationId xmlns:a16="http://schemas.microsoft.com/office/drawing/2014/main" id="{EE988EF0-32FC-4379-8CC8-6E8DC0A9029F}"/>
                    </a:ext>
                  </a:extLst>
                </p:cNvPr>
                <p:cNvCxnSpPr>
                  <a:cxnSpLocks/>
                </p:cNvCxnSpPr>
                <p:nvPr/>
              </p:nvCxnSpPr>
              <p:spPr>
                <a:xfrm flipH="1">
                  <a:off x="3261594" y="1798498"/>
                  <a:ext cx="3019500" cy="0"/>
                </a:xfrm>
                <a:prstGeom prst="line">
                  <a:avLst/>
                </a:prstGeom>
                <a:ln w="22225" cap="rnd">
                  <a:gradFill>
                    <a:gsLst>
                      <a:gs pos="0">
                        <a:schemeClr val="accent5"/>
                      </a:gs>
                      <a:gs pos="100000">
                        <a:schemeClr val="accent5">
                          <a:alpha val="0"/>
                        </a:schemeClr>
                      </a:gs>
                    </a:gsLst>
                    <a:lin ang="10800000" scaled="0"/>
                  </a:gradFill>
                </a:ln>
              </p:spPr>
              <p:style>
                <a:lnRef idx="1">
                  <a:schemeClr val="accent1"/>
                </a:lnRef>
                <a:fillRef idx="0">
                  <a:schemeClr val="accent1"/>
                </a:fillRef>
                <a:effectRef idx="0">
                  <a:schemeClr val="accent1"/>
                </a:effectRef>
                <a:fontRef idx="minor">
                  <a:schemeClr val="tx1"/>
                </a:fontRef>
              </p:style>
            </p:cxnSp>
          </p:grpSp>
          <p:cxnSp>
            <p:nvCxnSpPr>
              <p:cNvPr id="85" name="直接连接符 84">
                <a:extLst>
                  <a:ext uri="{FF2B5EF4-FFF2-40B4-BE49-F238E27FC236}">
                    <a16:creationId xmlns:a16="http://schemas.microsoft.com/office/drawing/2014/main" id="{324BBF9D-2894-4F9C-9B7F-AE1C869BA395}"/>
                  </a:ext>
                </a:extLst>
              </p:cNvPr>
              <p:cNvCxnSpPr>
                <a:cxnSpLocks/>
              </p:cNvCxnSpPr>
              <p:nvPr/>
            </p:nvCxnSpPr>
            <p:spPr>
              <a:xfrm flipH="1">
                <a:off x="3839013" y="1667806"/>
                <a:ext cx="928806" cy="0"/>
              </a:xfrm>
              <a:prstGeom prst="line">
                <a:avLst/>
              </a:prstGeom>
              <a:ln w="12700">
                <a:gradFill>
                  <a:gsLst>
                    <a:gs pos="0">
                      <a:schemeClr val="accent5"/>
                    </a:gs>
                    <a:gs pos="83000">
                      <a:schemeClr val="accent1">
                        <a:alpha val="0"/>
                      </a:schemeClr>
                    </a:gs>
                  </a:gsLst>
                  <a:lin ang="0" scaled="0"/>
                </a:gradFill>
              </a:ln>
            </p:spPr>
            <p:style>
              <a:lnRef idx="1">
                <a:schemeClr val="accent1"/>
              </a:lnRef>
              <a:fillRef idx="0">
                <a:schemeClr val="accent1"/>
              </a:fillRef>
              <a:effectRef idx="0">
                <a:schemeClr val="accent1"/>
              </a:effectRef>
              <a:fontRef idx="minor">
                <a:schemeClr val="tx1"/>
              </a:fontRef>
            </p:style>
          </p:cxnSp>
        </p:grpSp>
        <p:grpSp>
          <p:nvGrpSpPr>
            <p:cNvPr id="5" name="组合 4">
              <a:extLst>
                <a:ext uri="{FF2B5EF4-FFF2-40B4-BE49-F238E27FC236}">
                  <a16:creationId xmlns:a16="http://schemas.microsoft.com/office/drawing/2014/main" id="{4B4EE870-373B-9E1F-CBF0-6FFB5E1F6ED3}"/>
                </a:ext>
              </a:extLst>
            </p:cNvPr>
            <p:cNvGrpSpPr/>
            <p:nvPr/>
          </p:nvGrpSpPr>
          <p:grpSpPr>
            <a:xfrm>
              <a:off x="5317034" y="1989113"/>
              <a:ext cx="3164528" cy="557124"/>
              <a:chOff x="5317034" y="1989113"/>
              <a:chExt cx="3164528" cy="557124"/>
            </a:xfrm>
          </p:grpSpPr>
          <p:grpSp>
            <p:nvGrpSpPr>
              <p:cNvPr id="12" name="组合 11">
                <a:extLst>
                  <a:ext uri="{FF2B5EF4-FFF2-40B4-BE49-F238E27FC236}">
                    <a16:creationId xmlns:a16="http://schemas.microsoft.com/office/drawing/2014/main" id="{B32EAFD2-DF69-45BA-9EE3-0DE6D5541678}"/>
                  </a:ext>
                </a:extLst>
              </p:cNvPr>
              <p:cNvGrpSpPr/>
              <p:nvPr/>
            </p:nvGrpSpPr>
            <p:grpSpPr>
              <a:xfrm>
                <a:off x="5317034" y="1989113"/>
                <a:ext cx="3144679" cy="557124"/>
                <a:chOff x="7970214" y="2084972"/>
                <a:chExt cx="3144679" cy="557124"/>
              </a:xfrm>
            </p:grpSpPr>
            <p:cxnSp>
              <p:nvCxnSpPr>
                <p:cNvPr id="67" name="直接连接符 66">
                  <a:extLst>
                    <a:ext uri="{FF2B5EF4-FFF2-40B4-BE49-F238E27FC236}">
                      <a16:creationId xmlns:a16="http://schemas.microsoft.com/office/drawing/2014/main" id="{44DB8853-E82F-4880-8E76-E2F755B844F4}"/>
                    </a:ext>
                  </a:extLst>
                </p:cNvPr>
                <p:cNvCxnSpPr>
                  <a:cxnSpLocks/>
                </p:cNvCxnSpPr>
                <p:nvPr/>
              </p:nvCxnSpPr>
              <p:spPr>
                <a:xfrm flipV="1">
                  <a:off x="10989714" y="2084972"/>
                  <a:ext cx="125179" cy="557124"/>
                </a:xfrm>
                <a:prstGeom prst="line">
                  <a:avLst/>
                </a:prstGeom>
                <a:ln w="22225" cap="rnd">
                  <a:gradFill>
                    <a:gsLst>
                      <a:gs pos="0">
                        <a:schemeClr val="accent5"/>
                      </a:gs>
                      <a:gs pos="100000">
                        <a:schemeClr val="accent5">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68" name="直接连接符 67">
                  <a:extLst>
                    <a:ext uri="{FF2B5EF4-FFF2-40B4-BE49-F238E27FC236}">
                      <a16:creationId xmlns:a16="http://schemas.microsoft.com/office/drawing/2014/main" id="{BC599F4D-B1D7-4E6E-8A25-BC34594ACC1A}"/>
                    </a:ext>
                  </a:extLst>
                </p:cNvPr>
                <p:cNvCxnSpPr>
                  <a:cxnSpLocks/>
                </p:cNvCxnSpPr>
                <p:nvPr/>
              </p:nvCxnSpPr>
              <p:spPr>
                <a:xfrm flipV="1">
                  <a:off x="7970214" y="2642096"/>
                  <a:ext cx="3019500" cy="0"/>
                </a:xfrm>
                <a:prstGeom prst="line">
                  <a:avLst/>
                </a:prstGeom>
                <a:ln w="22225" cap="rnd">
                  <a:gradFill>
                    <a:gsLst>
                      <a:gs pos="0">
                        <a:schemeClr val="accent5"/>
                      </a:gs>
                      <a:gs pos="100000">
                        <a:schemeClr val="accent5">
                          <a:alpha val="0"/>
                        </a:schemeClr>
                      </a:gs>
                    </a:gsLst>
                    <a:lin ang="10800000" scaled="0"/>
                  </a:gradFill>
                </a:ln>
              </p:spPr>
              <p:style>
                <a:lnRef idx="1">
                  <a:schemeClr val="accent1"/>
                </a:lnRef>
                <a:fillRef idx="0">
                  <a:schemeClr val="accent1"/>
                </a:fillRef>
                <a:effectRef idx="0">
                  <a:schemeClr val="accent1"/>
                </a:effectRef>
                <a:fontRef idx="minor">
                  <a:schemeClr val="tx1"/>
                </a:fontRef>
              </p:style>
            </p:cxnSp>
          </p:grpSp>
          <p:cxnSp>
            <p:nvCxnSpPr>
              <p:cNvPr id="88" name="直接连接符 87">
                <a:extLst>
                  <a:ext uri="{FF2B5EF4-FFF2-40B4-BE49-F238E27FC236}">
                    <a16:creationId xmlns:a16="http://schemas.microsoft.com/office/drawing/2014/main" id="{682EAD9E-CA35-4E21-954E-3A482455A713}"/>
                  </a:ext>
                </a:extLst>
              </p:cNvPr>
              <p:cNvCxnSpPr>
                <a:cxnSpLocks/>
              </p:cNvCxnSpPr>
              <p:nvPr/>
            </p:nvCxnSpPr>
            <p:spPr>
              <a:xfrm flipH="1">
                <a:off x="7552756" y="2397724"/>
                <a:ext cx="928806" cy="0"/>
              </a:xfrm>
              <a:prstGeom prst="line">
                <a:avLst/>
              </a:prstGeom>
              <a:ln w="12700">
                <a:gradFill flip="none" rotWithShape="1">
                  <a:gsLst>
                    <a:gs pos="0">
                      <a:schemeClr val="accent5"/>
                    </a:gs>
                    <a:gs pos="83000">
                      <a:schemeClr val="accent1">
                        <a:alpha val="0"/>
                      </a:schemeClr>
                    </a:gs>
                  </a:gsLst>
                  <a:lin ang="10800000" scaled="1"/>
                  <a:tileRect/>
                </a:gradFill>
              </a:ln>
            </p:spPr>
            <p:style>
              <a:lnRef idx="1">
                <a:schemeClr val="accent1"/>
              </a:lnRef>
              <a:fillRef idx="0">
                <a:schemeClr val="accent1"/>
              </a:fillRef>
              <a:effectRef idx="0">
                <a:schemeClr val="accent1"/>
              </a:effectRef>
              <a:fontRef idx="minor">
                <a:schemeClr val="tx1"/>
              </a:fontRef>
            </p:style>
          </p:cxnSp>
        </p:grpSp>
      </p:grpSp>
      <p:sp>
        <p:nvSpPr>
          <p:cNvPr id="98" name="文本框 97">
            <a:extLst>
              <a:ext uri="{FF2B5EF4-FFF2-40B4-BE49-F238E27FC236}">
                <a16:creationId xmlns:a16="http://schemas.microsoft.com/office/drawing/2014/main" id="{4D7049BC-FDB8-77A0-D3B4-62F4A8DF51C6}"/>
              </a:ext>
            </a:extLst>
          </p:cNvPr>
          <p:cNvSpPr txBox="1"/>
          <p:nvPr/>
        </p:nvSpPr>
        <p:spPr>
          <a:xfrm>
            <a:off x="3409027" y="3107301"/>
            <a:ext cx="5601808" cy="923330"/>
          </a:xfrm>
          <a:prstGeom prst="rect">
            <a:avLst/>
          </a:prstGeom>
          <a:noFill/>
        </p:spPr>
        <p:txBody>
          <a:bodyPr wrap="square" lIns="0" tIns="0" rIns="0" bIns="0" rtlCol="0">
            <a:spAutoFit/>
          </a:bodyPr>
          <a:lstStyle/>
          <a:p>
            <a:pPr algn="dist"/>
            <a:r>
              <a:rPr lang="zh-CN" altLang="en-US" sz="6000" b="1" dirty="0">
                <a:solidFill>
                  <a:schemeClr val="accent2"/>
                </a:solidFill>
                <a:latin typeface="宋体" panose="02010600030101010101" pitchFamily="2" charset="-122"/>
                <a:ea typeface="宋体" panose="02010600030101010101" pitchFamily="2" charset="-122"/>
              </a:rPr>
              <a:t>系统演示与测试</a:t>
            </a:r>
          </a:p>
        </p:txBody>
      </p:sp>
      <p:pic>
        <p:nvPicPr>
          <p:cNvPr id="2" name="图片 1">
            <a:extLst>
              <a:ext uri="{FF2B5EF4-FFF2-40B4-BE49-F238E27FC236}">
                <a16:creationId xmlns:a16="http://schemas.microsoft.com/office/drawing/2014/main" id="{8642A619-F691-CAA0-828F-858DF43272A5}"/>
              </a:ext>
            </a:extLst>
          </p:cNvPr>
          <p:cNvPicPr>
            <a:picLocks noChangeAspect="1"/>
          </p:cNvPicPr>
          <p:nvPr/>
        </p:nvPicPr>
        <p:blipFill>
          <a:blip r:embed="rId2"/>
          <a:stretch>
            <a:fillRect/>
          </a:stretch>
        </p:blipFill>
        <p:spPr>
          <a:xfrm>
            <a:off x="792895" y="410638"/>
            <a:ext cx="1143000" cy="390525"/>
          </a:xfrm>
          <a:prstGeom prst="rect">
            <a:avLst/>
          </a:prstGeom>
        </p:spPr>
      </p:pic>
      <p:pic>
        <p:nvPicPr>
          <p:cNvPr id="4" name="图片 3">
            <a:extLst>
              <a:ext uri="{FF2B5EF4-FFF2-40B4-BE49-F238E27FC236}">
                <a16:creationId xmlns:a16="http://schemas.microsoft.com/office/drawing/2014/main" id="{1E1F3CFE-A818-6667-9F09-8446FDC238A4}"/>
              </a:ext>
            </a:extLst>
          </p:cNvPr>
          <p:cNvPicPr>
            <a:picLocks noChangeAspect="1"/>
          </p:cNvPicPr>
          <p:nvPr/>
        </p:nvPicPr>
        <p:blipFill>
          <a:blip r:embed="rId2"/>
          <a:stretch>
            <a:fillRect/>
          </a:stretch>
        </p:blipFill>
        <p:spPr>
          <a:xfrm>
            <a:off x="5431838" y="6072587"/>
            <a:ext cx="1143000" cy="390525"/>
          </a:xfrm>
          <a:prstGeom prst="rect">
            <a:avLst/>
          </a:prstGeom>
        </p:spPr>
      </p:pic>
      <p:pic>
        <p:nvPicPr>
          <p:cNvPr id="8" name="图片 7">
            <a:extLst>
              <a:ext uri="{FF2B5EF4-FFF2-40B4-BE49-F238E27FC236}">
                <a16:creationId xmlns:a16="http://schemas.microsoft.com/office/drawing/2014/main" id="{B4BF5485-D45F-6B66-6543-DA5FB52BBCA7}"/>
              </a:ext>
            </a:extLst>
          </p:cNvPr>
          <p:cNvPicPr>
            <a:picLocks noChangeAspect="1"/>
          </p:cNvPicPr>
          <p:nvPr/>
        </p:nvPicPr>
        <p:blipFill>
          <a:blip r:embed="rId2"/>
          <a:stretch>
            <a:fillRect/>
          </a:stretch>
        </p:blipFill>
        <p:spPr>
          <a:xfrm>
            <a:off x="9772818" y="5856790"/>
            <a:ext cx="1987060" cy="606321"/>
          </a:xfrm>
          <a:prstGeom prst="rect">
            <a:avLst/>
          </a:prstGeom>
        </p:spPr>
      </p:pic>
      <p:sp>
        <p:nvSpPr>
          <p:cNvPr id="9" name="文本框 8">
            <a:extLst>
              <a:ext uri="{FF2B5EF4-FFF2-40B4-BE49-F238E27FC236}">
                <a16:creationId xmlns:a16="http://schemas.microsoft.com/office/drawing/2014/main" id="{1C5F5182-9ABA-B8AF-C1C7-AD18B7CE3446}"/>
              </a:ext>
            </a:extLst>
          </p:cNvPr>
          <p:cNvSpPr txBox="1"/>
          <p:nvPr/>
        </p:nvSpPr>
        <p:spPr>
          <a:xfrm>
            <a:off x="4634144" y="4190260"/>
            <a:ext cx="2689934" cy="215444"/>
          </a:xfrm>
          <a:prstGeom prst="rect">
            <a:avLst/>
          </a:prstGeom>
          <a:noFill/>
        </p:spPr>
        <p:txBody>
          <a:bodyPr wrap="square" lIns="0" tIns="0" rIns="0" bIns="0" rtlCol="0">
            <a:spAutoFit/>
          </a:bodyPr>
          <a:lstStyle/>
          <a:p>
            <a:pPr algn="dist"/>
            <a:r>
              <a:rPr lang="en-US" altLang="zh-CN" sz="1400" b="1" i="1" dirty="0">
                <a:gradFill>
                  <a:gsLst>
                    <a:gs pos="0">
                      <a:schemeClr val="accent4"/>
                    </a:gs>
                    <a:gs pos="100000">
                      <a:schemeClr val="accent5"/>
                    </a:gs>
                  </a:gsLst>
                  <a:lin ang="5400000" scaled="1"/>
                </a:gradFill>
                <a:ea typeface="+mj-ea"/>
              </a:rPr>
              <a:t>Demonstration &amp; Test</a:t>
            </a:r>
            <a:endParaRPr lang="zh-CN" altLang="en-US" sz="1400" b="1" i="1" dirty="0">
              <a:gradFill>
                <a:gsLst>
                  <a:gs pos="0">
                    <a:schemeClr val="accent4"/>
                  </a:gs>
                  <a:gs pos="100000">
                    <a:schemeClr val="accent5"/>
                  </a:gs>
                </a:gsLst>
                <a:lin ang="5400000" scaled="1"/>
              </a:gradFill>
              <a:ea typeface="+mj-ea"/>
            </a:endParaRPr>
          </a:p>
        </p:txBody>
      </p:sp>
    </p:spTree>
    <p:extLst>
      <p:ext uri="{BB962C8B-B14F-4D97-AF65-F5344CB8AC3E}">
        <p14:creationId xmlns:p14="http://schemas.microsoft.com/office/powerpoint/2010/main" val="27625461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3" name="组合 222">
            <a:extLst>
              <a:ext uri="{FF2B5EF4-FFF2-40B4-BE49-F238E27FC236}">
                <a16:creationId xmlns:a16="http://schemas.microsoft.com/office/drawing/2014/main" id="{FDC061E9-7CFB-4D28-99E9-659C1B49835E}"/>
              </a:ext>
            </a:extLst>
          </p:cNvPr>
          <p:cNvGrpSpPr/>
          <p:nvPr/>
        </p:nvGrpSpPr>
        <p:grpSpPr>
          <a:xfrm>
            <a:off x="830984" y="1424538"/>
            <a:ext cx="10535380" cy="4624382"/>
            <a:chOff x="830984" y="1551538"/>
            <a:chExt cx="10535380" cy="4624382"/>
          </a:xfrm>
        </p:grpSpPr>
        <p:grpSp>
          <p:nvGrpSpPr>
            <p:cNvPr id="169" name="组合 168">
              <a:extLst>
                <a:ext uri="{FF2B5EF4-FFF2-40B4-BE49-F238E27FC236}">
                  <a16:creationId xmlns:a16="http://schemas.microsoft.com/office/drawing/2014/main" id="{778D5031-C9A0-4B36-A201-21FF8489AFB4}"/>
                </a:ext>
              </a:extLst>
            </p:cNvPr>
            <p:cNvGrpSpPr/>
            <p:nvPr/>
          </p:nvGrpSpPr>
          <p:grpSpPr>
            <a:xfrm>
              <a:off x="830984" y="1551538"/>
              <a:ext cx="5268445" cy="4624382"/>
              <a:chOff x="-18081" y="-53088"/>
              <a:chExt cx="12098773" cy="6937289"/>
            </a:xfrm>
          </p:grpSpPr>
          <p:cxnSp>
            <p:nvCxnSpPr>
              <p:cNvPr id="197" name="直接连接符 196">
                <a:extLst>
                  <a:ext uri="{FF2B5EF4-FFF2-40B4-BE49-F238E27FC236}">
                    <a16:creationId xmlns:a16="http://schemas.microsoft.com/office/drawing/2014/main" id="{7F69C38A-4B44-4986-98E3-8D8ED9AB5C61}"/>
                  </a:ext>
                </a:extLst>
              </p:cNvPr>
              <p:cNvCxnSpPr>
                <a:cxnSpLocks/>
              </p:cNvCxnSpPr>
              <p:nvPr/>
            </p:nvCxnSpPr>
            <p:spPr>
              <a:xfrm>
                <a:off x="12055112" y="-26373"/>
                <a:ext cx="0" cy="6910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grpSp>
            <p:nvGrpSpPr>
              <p:cNvPr id="198" name="组合 197">
                <a:extLst>
                  <a:ext uri="{FF2B5EF4-FFF2-40B4-BE49-F238E27FC236}">
                    <a16:creationId xmlns:a16="http://schemas.microsoft.com/office/drawing/2014/main" id="{A8B1077F-D872-4709-9306-A64C862A8D6B}"/>
                  </a:ext>
                </a:extLst>
              </p:cNvPr>
              <p:cNvGrpSpPr/>
              <p:nvPr/>
            </p:nvGrpSpPr>
            <p:grpSpPr>
              <a:xfrm>
                <a:off x="-18081" y="-53088"/>
                <a:ext cx="12098773" cy="6937289"/>
                <a:chOff x="-18081" y="-53088"/>
                <a:chExt cx="12098773" cy="6937289"/>
              </a:xfrm>
            </p:grpSpPr>
            <p:cxnSp>
              <p:nvCxnSpPr>
                <p:cNvPr id="199" name="直接连接符 198">
                  <a:extLst>
                    <a:ext uri="{FF2B5EF4-FFF2-40B4-BE49-F238E27FC236}">
                      <a16:creationId xmlns:a16="http://schemas.microsoft.com/office/drawing/2014/main" id="{3E1F90B1-80A6-45DE-9E67-080EDE426B44}"/>
                    </a:ext>
                  </a:extLst>
                </p:cNvPr>
                <p:cNvCxnSpPr>
                  <a:cxnSpLocks/>
                </p:cNvCxnSpPr>
                <p:nvPr/>
              </p:nvCxnSpPr>
              <p:spPr>
                <a:xfrm>
                  <a:off x="-15308" y="715226"/>
                  <a:ext cx="12096000"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200" name="直接连接符 199">
                  <a:extLst>
                    <a:ext uri="{FF2B5EF4-FFF2-40B4-BE49-F238E27FC236}">
                      <a16:creationId xmlns:a16="http://schemas.microsoft.com/office/drawing/2014/main" id="{C64B85F5-3BE1-4D56-97C3-80AB2EE92940}"/>
                    </a:ext>
                  </a:extLst>
                </p:cNvPr>
                <p:cNvCxnSpPr>
                  <a:cxnSpLocks/>
                </p:cNvCxnSpPr>
                <p:nvPr/>
              </p:nvCxnSpPr>
              <p:spPr>
                <a:xfrm>
                  <a:off x="-15308" y="1483540"/>
                  <a:ext cx="12096000"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201" name="直接连接符 200">
                  <a:extLst>
                    <a:ext uri="{FF2B5EF4-FFF2-40B4-BE49-F238E27FC236}">
                      <a16:creationId xmlns:a16="http://schemas.microsoft.com/office/drawing/2014/main" id="{C0047BDB-5C9C-4293-9962-7E91D5B50961}"/>
                    </a:ext>
                  </a:extLst>
                </p:cNvPr>
                <p:cNvCxnSpPr>
                  <a:cxnSpLocks/>
                </p:cNvCxnSpPr>
                <p:nvPr/>
              </p:nvCxnSpPr>
              <p:spPr>
                <a:xfrm>
                  <a:off x="-15308" y="2251854"/>
                  <a:ext cx="12096000"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202" name="直接连接符 201">
                  <a:extLst>
                    <a:ext uri="{FF2B5EF4-FFF2-40B4-BE49-F238E27FC236}">
                      <a16:creationId xmlns:a16="http://schemas.microsoft.com/office/drawing/2014/main" id="{5EF44780-CAB3-4BB0-B09E-56C699D5E63F}"/>
                    </a:ext>
                  </a:extLst>
                </p:cNvPr>
                <p:cNvCxnSpPr>
                  <a:cxnSpLocks/>
                </p:cNvCxnSpPr>
                <p:nvPr/>
              </p:nvCxnSpPr>
              <p:spPr>
                <a:xfrm>
                  <a:off x="-15308" y="3020168"/>
                  <a:ext cx="12096000"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203" name="直接连接符 202">
                  <a:extLst>
                    <a:ext uri="{FF2B5EF4-FFF2-40B4-BE49-F238E27FC236}">
                      <a16:creationId xmlns:a16="http://schemas.microsoft.com/office/drawing/2014/main" id="{ACE21465-EC78-45B8-B0E3-32EE2CE97A2A}"/>
                    </a:ext>
                  </a:extLst>
                </p:cNvPr>
                <p:cNvCxnSpPr>
                  <a:cxnSpLocks/>
                </p:cNvCxnSpPr>
                <p:nvPr/>
              </p:nvCxnSpPr>
              <p:spPr>
                <a:xfrm>
                  <a:off x="-15308" y="3788482"/>
                  <a:ext cx="12096000"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204" name="直接连接符 203">
                  <a:extLst>
                    <a:ext uri="{FF2B5EF4-FFF2-40B4-BE49-F238E27FC236}">
                      <a16:creationId xmlns:a16="http://schemas.microsoft.com/office/drawing/2014/main" id="{E387DA54-6EE4-48CE-9CBF-F0499EFDD4FA}"/>
                    </a:ext>
                  </a:extLst>
                </p:cNvPr>
                <p:cNvCxnSpPr>
                  <a:cxnSpLocks/>
                </p:cNvCxnSpPr>
                <p:nvPr/>
              </p:nvCxnSpPr>
              <p:spPr>
                <a:xfrm>
                  <a:off x="-15308" y="4556796"/>
                  <a:ext cx="12096000"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205" name="直接连接符 204">
                  <a:extLst>
                    <a:ext uri="{FF2B5EF4-FFF2-40B4-BE49-F238E27FC236}">
                      <a16:creationId xmlns:a16="http://schemas.microsoft.com/office/drawing/2014/main" id="{F27777DA-2464-448F-BD2C-C82FC0E2A555}"/>
                    </a:ext>
                  </a:extLst>
                </p:cNvPr>
                <p:cNvCxnSpPr>
                  <a:cxnSpLocks/>
                </p:cNvCxnSpPr>
                <p:nvPr/>
              </p:nvCxnSpPr>
              <p:spPr>
                <a:xfrm>
                  <a:off x="-15308" y="5325110"/>
                  <a:ext cx="12096000"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206" name="直接连接符 205">
                  <a:extLst>
                    <a:ext uri="{FF2B5EF4-FFF2-40B4-BE49-F238E27FC236}">
                      <a16:creationId xmlns:a16="http://schemas.microsoft.com/office/drawing/2014/main" id="{57FC466C-4986-43E4-B969-B4D46F8EA0AE}"/>
                    </a:ext>
                  </a:extLst>
                </p:cNvPr>
                <p:cNvCxnSpPr>
                  <a:cxnSpLocks/>
                </p:cNvCxnSpPr>
                <p:nvPr/>
              </p:nvCxnSpPr>
              <p:spPr>
                <a:xfrm>
                  <a:off x="-15308" y="6093424"/>
                  <a:ext cx="12096000"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207" name="直接连接符 206">
                  <a:extLst>
                    <a:ext uri="{FF2B5EF4-FFF2-40B4-BE49-F238E27FC236}">
                      <a16:creationId xmlns:a16="http://schemas.microsoft.com/office/drawing/2014/main" id="{7207FF44-DD01-44AF-ADAC-AB716D6C3792}"/>
                    </a:ext>
                  </a:extLst>
                </p:cNvPr>
                <p:cNvCxnSpPr>
                  <a:cxnSpLocks/>
                </p:cNvCxnSpPr>
                <p:nvPr/>
              </p:nvCxnSpPr>
              <p:spPr>
                <a:xfrm>
                  <a:off x="844290" y="-26373"/>
                  <a:ext cx="0" cy="6910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208" name="直接连接符 207">
                  <a:extLst>
                    <a:ext uri="{FF2B5EF4-FFF2-40B4-BE49-F238E27FC236}">
                      <a16:creationId xmlns:a16="http://schemas.microsoft.com/office/drawing/2014/main" id="{632209BB-1F01-4187-B3CB-1BD8D894FAF9}"/>
                    </a:ext>
                  </a:extLst>
                </p:cNvPr>
                <p:cNvCxnSpPr>
                  <a:cxnSpLocks/>
                </p:cNvCxnSpPr>
                <p:nvPr/>
              </p:nvCxnSpPr>
              <p:spPr>
                <a:xfrm>
                  <a:off x="1706661" y="-26373"/>
                  <a:ext cx="0" cy="6910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209" name="直接连接符 208">
                  <a:extLst>
                    <a:ext uri="{FF2B5EF4-FFF2-40B4-BE49-F238E27FC236}">
                      <a16:creationId xmlns:a16="http://schemas.microsoft.com/office/drawing/2014/main" id="{028CB73F-FD90-4BDA-8511-C0809A90A966}"/>
                    </a:ext>
                  </a:extLst>
                </p:cNvPr>
                <p:cNvCxnSpPr>
                  <a:cxnSpLocks/>
                </p:cNvCxnSpPr>
                <p:nvPr/>
              </p:nvCxnSpPr>
              <p:spPr>
                <a:xfrm>
                  <a:off x="2569032" y="-26373"/>
                  <a:ext cx="0" cy="6910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210" name="直接连接符 209">
                  <a:extLst>
                    <a:ext uri="{FF2B5EF4-FFF2-40B4-BE49-F238E27FC236}">
                      <a16:creationId xmlns:a16="http://schemas.microsoft.com/office/drawing/2014/main" id="{6A17B36B-D9E7-4B65-8332-077154B4FC24}"/>
                    </a:ext>
                  </a:extLst>
                </p:cNvPr>
                <p:cNvCxnSpPr>
                  <a:cxnSpLocks/>
                </p:cNvCxnSpPr>
                <p:nvPr/>
              </p:nvCxnSpPr>
              <p:spPr>
                <a:xfrm>
                  <a:off x="3431403" y="-26373"/>
                  <a:ext cx="0" cy="6910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211" name="直接连接符 210">
                  <a:extLst>
                    <a:ext uri="{FF2B5EF4-FFF2-40B4-BE49-F238E27FC236}">
                      <a16:creationId xmlns:a16="http://schemas.microsoft.com/office/drawing/2014/main" id="{D44053F4-A8E3-4314-AA5F-0256E4A86A47}"/>
                    </a:ext>
                  </a:extLst>
                </p:cNvPr>
                <p:cNvCxnSpPr>
                  <a:cxnSpLocks/>
                </p:cNvCxnSpPr>
                <p:nvPr/>
              </p:nvCxnSpPr>
              <p:spPr>
                <a:xfrm>
                  <a:off x="4293774" y="-26373"/>
                  <a:ext cx="0" cy="6910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212" name="直接连接符 211">
                  <a:extLst>
                    <a:ext uri="{FF2B5EF4-FFF2-40B4-BE49-F238E27FC236}">
                      <a16:creationId xmlns:a16="http://schemas.microsoft.com/office/drawing/2014/main" id="{03C96E53-9760-4F03-96F6-9655B135CD97}"/>
                    </a:ext>
                  </a:extLst>
                </p:cNvPr>
                <p:cNvCxnSpPr>
                  <a:cxnSpLocks/>
                </p:cNvCxnSpPr>
                <p:nvPr/>
              </p:nvCxnSpPr>
              <p:spPr>
                <a:xfrm>
                  <a:off x="5156145" y="-26373"/>
                  <a:ext cx="0" cy="6910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213" name="直接连接符 212">
                  <a:extLst>
                    <a:ext uri="{FF2B5EF4-FFF2-40B4-BE49-F238E27FC236}">
                      <a16:creationId xmlns:a16="http://schemas.microsoft.com/office/drawing/2014/main" id="{F639D31F-FAF0-4D58-98F1-77C898CAE00E}"/>
                    </a:ext>
                  </a:extLst>
                </p:cNvPr>
                <p:cNvCxnSpPr>
                  <a:cxnSpLocks/>
                </p:cNvCxnSpPr>
                <p:nvPr/>
              </p:nvCxnSpPr>
              <p:spPr>
                <a:xfrm>
                  <a:off x="6018516" y="-26373"/>
                  <a:ext cx="0" cy="6910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214" name="直接连接符 213">
                  <a:extLst>
                    <a:ext uri="{FF2B5EF4-FFF2-40B4-BE49-F238E27FC236}">
                      <a16:creationId xmlns:a16="http://schemas.microsoft.com/office/drawing/2014/main" id="{D2C0DBF8-9299-45EA-B616-E21EC00FE0D3}"/>
                    </a:ext>
                  </a:extLst>
                </p:cNvPr>
                <p:cNvCxnSpPr>
                  <a:cxnSpLocks/>
                </p:cNvCxnSpPr>
                <p:nvPr/>
              </p:nvCxnSpPr>
              <p:spPr>
                <a:xfrm>
                  <a:off x="6880887" y="-26373"/>
                  <a:ext cx="0" cy="6910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215" name="直接连接符 214">
                  <a:extLst>
                    <a:ext uri="{FF2B5EF4-FFF2-40B4-BE49-F238E27FC236}">
                      <a16:creationId xmlns:a16="http://schemas.microsoft.com/office/drawing/2014/main" id="{A5474172-21AB-4DC7-9002-39E2AF03A64F}"/>
                    </a:ext>
                  </a:extLst>
                </p:cNvPr>
                <p:cNvCxnSpPr>
                  <a:cxnSpLocks/>
                </p:cNvCxnSpPr>
                <p:nvPr/>
              </p:nvCxnSpPr>
              <p:spPr>
                <a:xfrm>
                  <a:off x="7743258" y="-26373"/>
                  <a:ext cx="0" cy="6910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216" name="直接连接符 215">
                  <a:extLst>
                    <a:ext uri="{FF2B5EF4-FFF2-40B4-BE49-F238E27FC236}">
                      <a16:creationId xmlns:a16="http://schemas.microsoft.com/office/drawing/2014/main" id="{377B107B-A4EB-4FE7-99F2-B87857D32317}"/>
                    </a:ext>
                  </a:extLst>
                </p:cNvPr>
                <p:cNvCxnSpPr>
                  <a:cxnSpLocks/>
                </p:cNvCxnSpPr>
                <p:nvPr/>
              </p:nvCxnSpPr>
              <p:spPr>
                <a:xfrm>
                  <a:off x="8605629" y="-26373"/>
                  <a:ext cx="0" cy="6910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217" name="直接连接符 216">
                  <a:extLst>
                    <a:ext uri="{FF2B5EF4-FFF2-40B4-BE49-F238E27FC236}">
                      <a16:creationId xmlns:a16="http://schemas.microsoft.com/office/drawing/2014/main" id="{11E6BD2A-71D1-4ED3-9AF8-2AEC6522E5D2}"/>
                    </a:ext>
                  </a:extLst>
                </p:cNvPr>
                <p:cNvCxnSpPr>
                  <a:cxnSpLocks/>
                </p:cNvCxnSpPr>
                <p:nvPr/>
              </p:nvCxnSpPr>
              <p:spPr>
                <a:xfrm>
                  <a:off x="9468000" y="-26373"/>
                  <a:ext cx="0" cy="6910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218" name="直接连接符 217">
                  <a:extLst>
                    <a:ext uri="{FF2B5EF4-FFF2-40B4-BE49-F238E27FC236}">
                      <a16:creationId xmlns:a16="http://schemas.microsoft.com/office/drawing/2014/main" id="{0BFC51C2-D0F9-4A84-A830-FAC4970E8082}"/>
                    </a:ext>
                  </a:extLst>
                </p:cNvPr>
                <p:cNvCxnSpPr>
                  <a:cxnSpLocks/>
                </p:cNvCxnSpPr>
                <p:nvPr/>
              </p:nvCxnSpPr>
              <p:spPr>
                <a:xfrm>
                  <a:off x="10330371" y="-26373"/>
                  <a:ext cx="0" cy="6910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219" name="直接连接符 218">
                  <a:extLst>
                    <a:ext uri="{FF2B5EF4-FFF2-40B4-BE49-F238E27FC236}">
                      <a16:creationId xmlns:a16="http://schemas.microsoft.com/office/drawing/2014/main" id="{0FCCDBB1-A10A-469A-846E-FB4131212B52}"/>
                    </a:ext>
                  </a:extLst>
                </p:cNvPr>
                <p:cNvCxnSpPr>
                  <a:cxnSpLocks/>
                </p:cNvCxnSpPr>
                <p:nvPr/>
              </p:nvCxnSpPr>
              <p:spPr>
                <a:xfrm>
                  <a:off x="11192742" y="-26373"/>
                  <a:ext cx="0" cy="6910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220" name="直接连接符 219">
                  <a:extLst>
                    <a:ext uri="{FF2B5EF4-FFF2-40B4-BE49-F238E27FC236}">
                      <a16:creationId xmlns:a16="http://schemas.microsoft.com/office/drawing/2014/main" id="{BE5653EA-2984-430E-8B80-944CDDF6B573}"/>
                    </a:ext>
                  </a:extLst>
                </p:cNvPr>
                <p:cNvCxnSpPr>
                  <a:cxnSpLocks/>
                </p:cNvCxnSpPr>
                <p:nvPr/>
              </p:nvCxnSpPr>
              <p:spPr>
                <a:xfrm>
                  <a:off x="-18081" y="-26373"/>
                  <a:ext cx="0" cy="6910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221" name="直接连接符 220">
                  <a:extLst>
                    <a:ext uri="{FF2B5EF4-FFF2-40B4-BE49-F238E27FC236}">
                      <a16:creationId xmlns:a16="http://schemas.microsoft.com/office/drawing/2014/main" id="{216828AF-3745-402E-A865-C962D9E7A756}"/>
                    </a:ext>
                  </a:extLst>
                </p:cNvPr>
                <p:cNvCxnSpPr>
                  <a:cxnSpLocks/>
                </p:cNvCxnSpPr>
                <p:nvPr/>
              </p:nvCxnSpPr>
              <p:spPr>
                <a:xfrm>
                  <a:off x="-15308" y="6861739"/>
                  <a:ext cx="12096000"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222" name="直接连接符 221">
                  <a:extLst>
                    <a:ext uri="{FF2B5EF4-FFF2-40B4-BE49-F238E27FC236}">
                      <a16:creationId xmlns:a16="http://schemas.microsoft.com/office/drawing/2014/main" id="{3CED893F-5DE4-4E06-B4EA-E634524378FA}"/>
                    </a:ext>
                  </a:extLst>
                </p:cNvPr>
                <p:cNvCxnSpPr>
                  <a:cxnSpLocks/>
                </p:cNvCxnSpPr>
                <p:nvPr/>
              </p:nvCxnSpPr>
              <p:spPr>
                <a:xfrm>
                  <a:off x="-15308" y="-53088"/>
                  <a:ext cx="12096000"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grpSp>
        </p:grpSp>
        <p:grpSp>
          <p:nvGrpSpPr>
            <p:cNvPr id="170" name="组合 169">
              <a:extLst>
                <a:ext uri="{FF2B5EF4-FFF2-40B4-BE49-F238E27FC236}">
                  <a16:creationId xmlns:a16="http://schemas.microsoft.com/office/drawing/2014/main" id="{6529FEC1-ADC9-4453-8208-4181EEC3060E}"/>
                </a:ext>
              </a:extLst>
            </p:cNvPr>
            <p:cNvGrpSpPr/>
            <p:nvPr/>
          </p:nvGrpSpPr>
          <p:grpSpPr>
            <a:xfrm>
              <a:off x="6097919" y="1551538"/>
              <a:ext cx="5268445" cy="4624382"/>
              <a:chOff x="-18081" y="-53088"/>
              <a:chExt cx="12098773" cy="6937289"/>
            </a:xfrm>
          </p:grpSpPr>
          <p:cxnSp>
            <p:nvCxnSpPr>
              <p:cNvPr id="171" name="直接连接符 170">
                <a:extLst>
                  <a:ext uri="{FF2B5EF4-FFF2-40B4-BE49-F238E27FC236}">
                    <a16:creationId xmlns:a16="http://schemas.microsoft.com/office/drawing/2014/main" id="{FD2A9E65-414B-4708-AD1A-3AFDEA91ED5D}"/>
                  </a:ext>
                </a:extLst>
              </p:cNvPr>
              <p:cNvCxnSpPr>
                <a:cxnSpLocks/>
              </p:cNvCxnSpPr>
              <p:nvPr/>
            </p:nvCxnSpPr>
            <p:spPr>
              <a:xfrm>
                <a:off x="12055112" y="-26373"/>
                <a:ext cx="0" cy="6910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grpSp>
            <p:nvGrpSpPr>
              <p:cNvPr id="172" name="组合 171">
                <a:extLst>
                  <a:ext uri="{FF2B5EF4-FFF2-40B4-BE49-F238E27FC236}">
                    <a16:creationId xmlns:a16="http://schemas.microsoft.com/office/drawing/2014/main" id="{F7CF342B-C16B-4AC0-960E-99CD373C2E19}"/>
                  </a:ext>
                </a:extLst>
              </p:cNvPr>
              <p:cNvGrpSpPr/>
              <p:nvPr/>
            </p:nvGrpSpPr>
            <p:grpSpPr>
              <a:xfrm>
                <a:off x="-18081" y="-53088"/>
                <a:ext cx="12098773" cy="6937289"/>
                <a:chOff x="-18081" y="-53088"/>
                <a:chExt cx="12098773" cy="4642082"/>
              </a:xfrm>
            </p:grpSpPr>
            <p:cxnSp>
              <p:nvCxnSpPr>
                <p:cNvPr id="173" name="直接连接符 172">
                  <a:extLst>
                    <a:ext uri="{FF2B5EF4-FFF2-40B4-BE49-F238E27FC236}">
                      <a16:creationId xmlns:a16="http://schemas.microsoft.com/office/drawing/2014/main" id="{C870E0BC-8E04-4991-8802-DAC6EA1B1F1E}"/>
                    </a:ext>
                  </a:extLst>
                </p:cNvPr>
                <p:cNvCxnSpPr>
                  <a:cxnSpLocks/>
                </p:cNvCxnSpPr>
                <p:nvPr/>
              </p:nvCxnSpPr>
              <p:spPr>
                <a:xfrm>
                  <a:off x="-15307" y="476768"/>
                  <a:ext cx="12095999"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174" name="直接连接符 173">
                  <a:extLst>
                    <a:ext uri="{FF2B5EF4-FFF2-40B4-BE49-F238E27FC236}">
                      <a16:creationId xmlns:a16="http://schemas.microsoft.com/office/drawing/2014/main" id="{3F8DEB91-3648-4B06-B021-1E68709E9684}"/>
                    </a:ext>
                  </a:extLst>
                </p:cNvPr>
                <p:cNvCxnSpPr>
                  <a:cxnSpLocks/>
                </p:cNvCxnSpPr>
                <p:nvPr/>
              </p:nvCxnSpPr>
              <p:spPr>
                <a:xfrm>
                  <a:off x="-15307" y="988925"/>
                  <a:ext cx="12095999"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175" name="直接连接符 174">
                  <a:extLst>
                    <a:ext uri="{FF2B5EF4-FFF2-40B4-BE49-F238E27FC236}">
                      <a16:creationId xmlns:a16="http://schemas.microsoft.com/office/drawing/2014/main" id="{69E63BCD-8A79-4EBF-AA17-85559CCCB110}"/>
                    </a:ext>
                  </a:extLst>
                </p:cNvPr>
                <p:cNvCxnSpPr>
                  <a:cxnSpLocks/>
                </p:cNvCxnSpPr>
                <p:nvPr/>
              </p:nvCxnSpPr>
              <p:spPr>
                <a:xfrm>
                  <a:off x="-15307" y="1501081"/>
                  <a:ext cx="12095999"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176" name="直接连接符 175">
                  <a:extLst>
                    <a:ext uri="{FF2B5EF4-FFF2-40B4-BE49-F238E27FC236}">
                      <a16:creationId xmlns:a16="http://schemas.microsoft.com/office/drawing/2014/main" id="{07163C94-92BF-4DC8-B8E7-DDE161255C99}"/>
                    </a:ext>
                  </a:extLst>
                </p:cNvPr>
                <p:cNvCxnSpPr>
                  <a:cxnSpLocks/>
                </p:cNvCxnSpPr>
                <p:nvPr/>
              </p:nvCxnSpPr>
              <p:spPr>
                <a:xfrm>
                  <a:off x="-15307" y="2013238"/>
                  <a:ext cx="12095999"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177" name="直接连接符 176">
                  <a:extLst>
                    <a:ext uri="{FF2B5EF4-FFF2-40B4-BE49-F238E27FC236}">
                      <a16:creationId xmlns:a16="http://schemas.microsoft.com/office/drawing/2014/main" id="{AD2E6E96-5B81-499F-A7AE-22FA5BB86491}"/>
                    </a:ext>
                  </a:extLst>
                </p:cNvPr>
                <p:cNvCxnSpPr>
                  <a:cxnSpLocks/>
                </p:cNvCxnSpPr>
                <p:nvPr/>
              </p:nvCxnSpPr>
              <p:spPr>
                <a:xfrm>
                  <a:off x="-15307" y="2525394"/>
                  <a:ext cx="12095999"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178" name="直接连接符 177">
                  <a:extLst>
                    <a:ext uri="{FF2B5EF4-FFF2-40B4-BE49-F238E27FC236}">
                      <a16:creationId xmlns:a16="http://schemas.microsoft.com/office/drawing/2014/main" id="{1A4581A4-E67C-4A37-A4FD-25904B37D21E}"/>
                    </a:ext>
                  </a:extLst>
                </p:cNvPr>
                <p:cNvCxnSpPr>
                  <a:cxnSpLocks/>
                </p:cNvCxnSpPr>
                <p:nvPr/>
              </p:nvCxnSpPr>
              <p:spPr>
                <a:xfrm>
                  <a:off x="-15307" y="3037551"/>
                  <a:ext cx="12095999"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a:extLst>
                    <a:ext uri="{FF2B5EF4-FFF2-40B4-BE49-F238E27FC236}">
                      <a16:creationId xmlns:a16="http://schemas.microsoft.com/office/drawing/2014/main" id="{8897C20B-AF78-46A2-A127-32C90B472485}"/>
                    </a:ext>
                  </a:extLst>
                </p:cNvPr>
                <p:cNvCxnSpPr>
                  <a:cxnSpLocks/>
                </p:cNvCxnSpPr>
                <p:nvPr/>
              </p:nvCxnSpPr>
              <p:spPr>
                <a:xfrm>
                  <a:off x="-15307" y="3549707"/>
                  <a:ext cx="12095999"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180" name="直接连接符 179">
                  <a:extLst>
                    <a:ext uri="{FF2B5EF4-FFF2-40B4-BE49-F238E27FC236}">
                      <a16:creationId xmlns:a16="http://schemas.microsoft.com/office/drawing/2014/main" id="{26454D6D-D836-4E16-9DE9-6A3515FA8D72}"/>
                    </a:ext>
                  </a:extLst>
                </p:cNvPr>
                <p:cNvCxnSpPr>
                  <a:cxnSpLocks/>
                </p:cNvCxnSpPr>
                <p:nvPr/>
              </p:nvCxnSpPr>
              <p:spPr>
                <a:xfrm>
                  <a:off x="-15307" y="4061864"/>
                  <a:ext cx="12095999"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181" name="直接连接符 180">
                  <a:extLst>
                    <a:ext uri="{FF2B5EF4-FFF2-40B4-BE49-F238E27FC236}">
                      <a16:creationId xmlns:a16="http://schemas.microsoft.com/office/drawing/2014/main" id="{1BA2C5E8-3ADB-4A0E-97BD-BCFF08BB2BEC}"/>
                    </a:ext>
                  </a:extLst>
                </p:cNvPr>
                <p:cNvCxnSpPr>
                  <a:cxnSpLocks/>
                </p:cNvCxnSpPr>
                <p:nvPr/>
              </p:nvCxnSpPr>
              <p:spPr>
                <a:xfrm>
                  <a:off x="844290" y="-17580"/>
                  <a:ext cx="0" cy="4606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182" name="直接连接符 181">
                  <a:extLst>
                    <a:ext uri="{FF2B5EF4-FFF2-40B4-BE49-F238E27FC236}">
                      <a16:creationId xmlns:a16="http://schemas.microsoft.com/office/drawing/2014/main" id="{67CE1D6F-F113-4D76-AA70-B238280C2A2E}"/>
                    </a:ext>
                  </a:extLst>
                </p:cNvPr>
                <p:cNvCxnSpPr>
                  <a:cxnSpLocks/>
                </p:cNvCxnSpPr>
                <p:nvPr/>
              </p:nvCxnSpPr>
              <p:spPr>
                <a:xfrm>
                  <a:off x="1706661" y="-17580"/>
                  <a:ext cx="0" cy="4606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183" name="直接连接符 182">
                  <a:extLst>
                    <a:ext uri="{FF2B5EF4-FFF2-40B4-BE49-F238E27FC236}">
                      <a16:creationId xmlns:a16="http://schemas.microsoft.com/office/drawing/2014/main" id="{D121DFDC-9030-4E23-AD8F-8E5F7621A6B1}"/>
                    </a:ext>
                  </a:extLst>
                </p:cNvPr>
                <p:cNvCxnSpPr>
                  <a:cxnSpLocks/>
                </p:cNvCxnSpPr>
                <p:nvPr/>
              </p:nvCxnSpPr>
              <p:spPr>
                <a:xfrm>
                  <a:off x="2569033" y="-17580"/>
                  <a:ext cx="0" cy="4606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184" name="直接连接符 183">
                  <a:extLst>
                    <a:ext uri="{FF2B5EF4-FFF2-40B4-BE49-F238E27FC236}">
                      <a16:creationId xmlns:a16="http://schemas.microsoft.com/office/drawing/2014/main" id="{159B474E-1BE5-431B-9BA3-45841DB558AB}"/>
                    </a:ext>
                  </a:extLst>
                </p:cNvPr>
                <p:cNvCxnSpPr>
                  <a:cxnSpLocks/>
                </p:cNvCxnSpPr>
                <p:nvPr/>
              </p:nvCxnSpPr>
              <p:spPr>
                <a:xfrm>
                  <a:off x="3431404" y="-17580"/>
                  <a:ext cx="0" cy="4606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185" name="直接连接符 184">
                  <a:extLst>
                    <a:ext uri="{FF2B5EF4-FFF2-40B4-BE49-F238E27FC236}">
                      <a16:creationId xmlns:a16="http://schemas.microsoft.com/office/drawing/2014/main" id="{BB69C5D4-F4DC-4382-91CB-4209476FB1A5}"/>
                    </a:ext>
                  </a:extLst>
                </p:cNvPr>
                <p:cNvCxnSpPr>
                  <a:cxnSpLocks/>
                </p:cNvCxnSpPr>
                <p:nvPr/>
              </p:nvCxnSpPr>
              <p:spPr>
                <a:xfrm>
                  <a:off x="4293773" y="-17580"/>
                  <a:ext cx="0" cy="4606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186" name="直接连接符 185">
                  <a:extLst>
                    <a:ext uri="{FF2B5EF4-FFF2-40B4-BE49-F238E27FC236}">
                      <a16:creationId xmlns:a16="http://schemas.microsoft.com/office/drawing/2014/main" id="{9EF6525A-AFF0-451E-9C98-6F1F3DE09630}"/>
                    </a:ext>
                  </a:extLst>
                </p:cNvPr>
                <p:cNvCxnSpPr>
                  <a:cxnSpLocks/>
                </p:cNvCxnSpPr>
                <p:nvPr/>
              </p:nvCxnSpPr>
              <p:spPr>
                <a:xfrm>
                  <a:off x="5156144" y="-17580"/>
                  <a:ext cx="0" cy="4606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187" name="直接连接符 186">
                  <a:extLst>
                    <a:ext uri="{FF2B5EF4-FFF2-40B4-BE49-F238E27FC236}">
                      <a16:creationId xmlns:a16="http://schemas.microsoft.com/office/drawing/2014/main" id="{53B2674D-44AF-4B0B-834D-ADED1DE4CC75}"/>
                    </a:ext>
                  </a:extLst>
                </p:cNvPr>
                <p:cNvCxnSpPr>
                  <a:cxnSpLocks/>
                </p:cNvCxnSpPr>
                <p:nvPr/>
              </p:nvCxnSpPr>
              <p:spPr>
                <a:xfrm>
                  <a:off x="6018515" y="-17580"/>
                  <a:ext cx="0" cy="4606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188" name="直接连接符 187">
                  <a:extLst>
                    <a:ext uri="{FF2B5EF4-FFF2-40B4-BE49-F238E27FC236}">
                      <a16:creationId xmlns:a16="http://schemas.microsoft.com/office/drawing/2014/main" id="{E3D1BE76-8160-471C-B368-1AAB4D43B84F}"/>
                    </a:ext>
                  </a:extLst>
                </p:cNvPr>
                <p:cNvCxnSpPr>
                  <a:cxnSpLocks/>
                </p:cNvCxnSpPr>
                <p:nvPr/>
              </p:nvCxnSpPr>
              <p:spPr>
                <a:xfrm>
                  <a:off x="6880887" y="-17580"/>
                  <a:ext cx="0" cy="4606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189" name="直接连接符 188">
                  <a:extLst>
                    <a:ext uri="{FF2B5EF4-FFF2-40B4-BE49-F238E27FC236}">
                      <a16:creationId xmlns:a16="http://schemas.microsoft.com/office/drawing/2014/main" id="{7C24D22C-F42F-491A-AB87-45A936A11BE7}"/>
                    </a:ext>
                  </a:extLst>
                </p:cNvPr>
                <p:cNvCxnSpPr>
                  <a:cxnSpLocks/>
                </p:cNvCxnSpPr>
                <p:nvPr/>
              </p:nvCxnSpPr>
              <p:spPr>
                <a:xfrm>
                  <a:off x="7743258" y="-17580"/>
                  <a:ext cx="0" cy="4606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190" name="直接连接符 189">
                  <a:extLst>
                    <a:ext uri="{FF2B5EF4-FFF2-40B4-BE49-F238E27FC236}">
                      <a16:creationId xmlns:a16="http://schemas.microsoft.com/office/drawing/2014/main" id="{BB2F2CE8-93DD-4CE3-AA51-9E17A44134A9}"/>
                    </a:ext>
                  </a:extLst>
                </p:cNvPr>
                <p:cNvCxnSpPr>
                  <a:cxnSpLocks/>
                </p:cNvCxnSpPr>
                <p:nvPr/>
              </p:nvCxnSpPr>
              <p:spPr>
                <a:xfrm>
                  <a:off x="8605629" y="-17580"/>
                  <a:ext cx="0" cy="4606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191" name="直接连接符 190">
                  <a:extLst>
                    <a:ext uri="{FF2B5EF4-FFF2-40B4-BE49-F238E27FC236}">
                      <a16:creationId xmlns:a16="http://schemas.microsoft.com/office/drawing/2014/main" id="{41CCDBA0-8772-426C-853B-42DB454719DB}"/>
                    </a:ext>
                  </a:extLst>
                </p:cNvPr>
                <p:cNvCxnSpPr>
                  <a:cxnSpLocks/>
                </p:cNvCxnSpPr>
                <p:nvPr/>
              </p:nvCxnSpPr>
              <p:spPr>
                <a:xfrm>
                  <a:off x="9468000" y="-17580"/>
                  <a:ext cx="0" cy="4606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192" name="直接连接符 191">
                  <a:extLst>
                    <a:ext uri="{FF2B5EF4-FFF2-40B4-BE49-F238E27FC236}">
                      <a16:creationId xmlns:a16="http://schemas.microsoft.com/office/drawing/2014/main" id="{2E8495B5-611B-4470-A161-BC5339A4C785}"/>
                    </a:ext>
                  </a:extLst>
                </p:cNvPr>
                <p:cNvCxnSpPr>
                  <a:cxnSpLocks/>
                </p:cNvCxnSpPr>
                <p:nvPr/>
              </p:nvCxnSpPr>
              <p:spPr>
                <a:xfrm>
                  <a:off x="10330372" y="-17580"/>
                  <a:ext cx="0" cy="4606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193" name="直接连接符 192">
                  <a:extLst>
                    <a:ext uri="{FF2B5EF4-FFF2-40B4-BE49-F238E27FC236}">
                      <a16:creationId xmlns:a16="http://schemas.microsoft.com/office/drawing/2014/main" id="{6E79D0CC-96B2-4704-87A0-16B1C76582B4}"/>
                    </a:ext>
                  </a:extLst>
                </p:cNvPr>
                <p:cNvCxnSpPr>
                  <a:cxnSpLocks/>
                </p:cNvCxnSpPr>
                <p:nvPr/>
              </p:nvCxnSpPr>
              <p:spPr>
                <a:xfrm>
                  <a:off x="11192743" y="-17580"/>
                  <a:ext cx="0" cy="4606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194" name="直接连接符 193">
                  <a:extLst>
                    <a:ext uri="{FF2B5EF4-FFF2-40B4-BE49-F238E27FC236}">
                      <a16:creationId xmlns:a16="http://schemas.microsoft.com/office/drawing/2014/main" id="{E4768313-7BAC-4496-991C-9EAE8189D9C0}"/>
                    </a:ext>
                  </a:extLst>
                </p:cNvPr>
                <p:cNvCxnSpPr>
                  <a:cxnSpLocks/>
                </p:cNvCxnSpPr>
                <p:nvPr/>
              </p:nvCxnSpPr>
              <p:spPr>
                <a:xfrm>
                  <a:off x="-18081" y="-17580"/>
                  <a:ext cx="0" cy="4606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195" name="直接连接符 194">
                  <a:extLst>
                    <a:ext uri="{FF2B5EF4-FFF2-40B4-BE49-F238E27FC236}">
                      <a16:creationId xmlns:a16="http://schemas.microsoft.com/office/drawing/2014/main" id="{FED05B37-3149-4780-A43B-E1D0910CAF0C}"/>
                    </a:ext>
                  </a:extLst>
                </p:cNvPr>
                <p:cNvCxnSpPr>
                  <a:cxnSpLocks/>
                </p:cNvCxnSpPr>
                <p:nvPr/>
              </p:nvCxnSpPr>
              <p:spPr>
                <a:xfrm>
                  <a:off x="-15307" y="4574021"/>
                  <a:ext cx="12095999"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196" name="直接连接符 195">
                  <a:extLst>
                    <a:ext uri="{FF2B5EF4-FFF2-40B4-BE49-F238E27FC236}">
                      <a16:creationId xmlns:a16="http://schemas.microsoft.com/office/drawing/2014/main" id="{86549138-782B-4782-8B2D-E1A077B8C6AB}"/>
                    </a:ext>
                  </a:extLst>
                </p:cNvPr>
                <p:cNvCxnSpPr>
                  <a:cxnSpLocks/>
                </p:cNvCxnSpPr>
                <p:nvPr/>
              </p:nvCxnSpPr>
              <p:spPr>
                <a:xfrm>
                  <a:off x="-15307" y="-53088"/>
                  <a:ext cx="12095999"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grpSp>
        </p:grpSp>
      </p:grpSp>
      <p:grpSp>
        <p:nvGrpSpPr>
          <p:cNvPr id="15" name="组合 14">
            <a:extLst>
              <a:ext uri="{FF2B5EF4-FFF2-40B4-BE49-F238E27FC236}">
                <a16:creationId xmlns:a16="http://schemas.microsoft.com/office/drawing/2014/main" id="{35961109-7988-B642-5024-B4835A8A7A6F}"/>
              </a:ext>
            </a:extLst>
          </p:cNvPr>
          <p:cNvGrpSpPr/>
          <p:nvPr/>
        </p:nvGrpSpPr>
        <p:grpSpPr>
          <a:xfrm>
            <a:off x="866049" y="1409108"/>
            <a:ext cx="10535380" cy="4624382"/>
            <a:chOff x="830984" y="1551538"/>
            <a:chExt cx="10535380" cy="4624382"/>
          </a:xfrm>
        </p:grpSpPr>
        <p:grpSp>
          <p:nvGrpSpPr>
            <p:cNvPr id="17" name="组合 16">
              <a:extLst>
                <a:ext uri="{FF2B5EF4-FFF2-40B4-BE49-F238E27FC236}">
                  <a16:creationId xmlns:a16="http://schemas.microsoft.com/office/drawing/2014/main" id="{80435658-84C6-3AAF-6A29-E60DD2454D11}"/>
                </a:ext>
              </a:extLst>
            </p:cNvPr>
            <p:cNvGrpSpPr/>
            <p:nvPr/>
          </p:nvGrpSpPr>
          <p:grpSpPr>
            <a:xfrm>
              <a:off x="830984" y="1551538"/>
              <a:ext cx="5268445" cy="4624382"/>
              <a:chOff x="-18081" y="-53088"/>
              <a:chExt cx="12098773" cy="6937289"/>
            </a:xfrm>
          </p:grpSpPr>
          <p:cxnSp>
            <p:nvCxnSpPr>
              <p:cNvPr id="45" name="直接连接符 44">
                <a:extLst>
                  <a:ext uri="{FF2B5EF4-FFF2-40B4-BE49-F238E27FC236}">
                    <a16:creationId xmlns:a16="http://schemas.microsoft.com/office/drawing/2014/main" id="{1C82D2F2-E1F1-8ACF-225B-CEF075D9666E}"/>
                  </a:ext>
                </a:extLst>
              </p:cNvPr>
              <p:cNvCxnSpPr>
                <a:cxnSpLocks/>
              </p:cNvCxnSpPr>
              <p:nvPr/>
            </p:nvCxnSpPr>
            <p:spPr>
              <a:xfrm>
                <a:off x="12055112" y="-26373"/>
                <a:ext cx="0" cy="6910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grpSp>
            <p:nvGrpSpPr>
              <p:cNvPr id="46" name="组合 45">
                <a:extLst>
                  <a:ext uri="{FF2B5EF4-FFF2-40B4-BE49-F238E27FC236}">
                    <a16:creationId xmlns:a16="http://schemas.microsoft.com/office/drawing/2014/main" id="{52A9BE45-D9EC-B32D-FCDD-7F55C38238FE}"/>
                  </a:ext>
                </a:extLst>
              </p:cNvPr>
              <p:cNvGrpSpPr/>
              <p:nvPr/>
            </p:nvGrpSpPr>
            <p:grpSpPr>
              <a:xfrm>
                <a:off x="-18081" y="-53088"/>
                <a:ext cx="12098773" cy="6937289"/>
                <a:chOff x="-18081" y="-53088"/>
                <a:chExt cx="12098773" cy="6937289"/>
              </a:xfrm>
            </p:grpSpPr>
            <p:cxnSp>
              <p:nvCxnSpPr>
                <p:cNvPr id="47" name="直接连接符 46">
                  <a:extLst>
                    <a:ext uri="{FF2B5EF4-FFF2-40B4-BE49-F238E27FC236}">
                      <a16:creationId xmlns:a16="http://schemas.microsoft.com/office/drawing/2014/main" id="{6332C754-E960-2159-4F14-84904609948F}"/>
                    </a:ext>
                  </a:extLst>
                </p:cNvPr>
                <p:cNvCxnSpPr>
                  <a:cxnSpLocks/>
                </p:cNvCxnSpPr>
                <p:nvPr/>
              </p:nvCxnSpPr>
              <p:spPr>
                <a:xfrm>
                  <a:off x="-15308" y="715226"/>
                  <a:ext cx="12096000"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id="{CE1D3774-A2AB-F092-E395-563C34BEB7F2}"/>
                    </a:ext>
                  </a:extLst>
                </p:cNvPr>
                <p:cNvCxnSpPr>
                  <a:cxnSpLocks/>
                </p:cNvCxnSpPr>
                <p:nvPr/>
              </p:nvCxnSpPr>
              <p:spPr>
                <a:xfrm>
                  <a:off x="-15308" y="1483540"/>
                  <a:ext cx="12096000"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id="{FC433DFF-DE36-E7B4-05F3-370120743550}"/>
                    </a:ext>
                  </a:extLst>
                </p:cNvPr>
                <p:cNvCxnSpPr>
                  <a:cxnSpLocks/>
                </p:cNvCxnSpPr>
                <p:nvPr/>
              </p:nvCxnSpPr>
              <p:spPr>
                <a:xfrm>
                  <a:off x="-15308" y="2251854"/>
                  <a:ext cx="12096000"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50" name="直接连接符 49">
                  <a:extLst>
                    <a:ext uri="{FF2B5EF4-FFF2-40B4-BE49-F238E27FC236}">
                      <a16:creationId xmlns:a16="http://schemas.microsoft.com/office/drawing/2014/main" id="{BB50CB36-9EE4-B425-E0AB-368ADAA8C214}"/>
                    </a:ext>
                  </a:extLst>
                </p:cNvPr>
                <p:cNvCxnSpPr>
                  <a:cxnSpLocks/>
                </p:cNvCxnSpPr>
                <p:nvPr/>
              </p:nvCxnSpPr>
              <p:spPr>
                <a:xfrm>
                  <a:off x="-15308" y="3020168"/>
                  <a:ext cx="12096000"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F119EF69-66BF-32FA-CF39-83E94A86890F}"/>
                    </a:ext>
                  </a:extLst>
                </p:cNvPr>
                <p:cNvCxnSpPr>
                  <a:cxnSpLocks/>
                </p:cNvCxnSpPr>
                <p:nvPr/>
              </p:nvCxnSpPr>
              <p:spPr>
                <a:xfrm>
                  <a:off x="-15308" y="3788482"/>
                  <a:ext cx="12096000"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52" name="直接连接符 51">
                  <a:extLst>
                    <a:ext uri="{FF2B5EF4-FFF2-40B4-BE49-F238E27FC236}">
                      <a16:creationId xmlns:a16="http://schemas.microsoft.com/office/drawing/2014/main" id="{17FFA773-DED4-2FDA-650E-E758C92CEE4E}"/>
                    </a:ext>
                  </a:extLst>
                </p:cNvPr>
                <p:cNvCxnSpPr>
                  <a:cxnSpLocks/>
                </p:cNvCxnSpPr>
                <p:nvPr/>
              </p:nvCxnSpPr>
              <p:spPr>
                <a:xfrm>
                  <a:off x="-15308" y="4556796"/>
                  <a:ext cx="12096000"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id="{DF7AC665-7E1E-0A65-EA40-D5A7A3E11FDC}"/>
                    </a:ext>
                  </a:extLst>
                </p:cNvPr>
                <p:cNvCxnSpPr>
                  <a:cxnSpLocks/>
                </p:cNvCxnSpPr>
                <p:nvPr/>
              </p:nvCxnSpPr>
              <p:spPr>
                <a:xfrm>
                  <a:off x="-15308" y="5325110"/>
                  <a:ext cx="12096000"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54" name="直接连接符 53">
                  <a:extLst>
                    <a:ext uri="{FF2B5EF4-FFF2-40B4-BE49-F238E27FC236}">
                      <a16:creationId xmlns:a16="http://schemas.microsoft.com/office/drawing/2014/main" id="{EF11F01F-968D-F7EF-3FE8-D70C89930DFA}"/>
                    </a:ext>
                  </a:extLst>
                </p:cNvPr>
                <p:cNvCxnSpPr>
                  <a:cxnSpLocks/>
                </p:cNvCxnSpPr>
                <p:nvPr/>
              </p:nvCxnSpPr>
              <p:spPr>
                <a:xfrm>
                  <a:off x="-15308" y="6093424"/>
                  <a:ext cx="12096000"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55" name="直接连接符 54">
                  <a:extLst>
                    <a:ext uri="{FF2B5EF4-FFF2-40B4-BE49-F238E27FC236}">
                      <a16:creationId xmlns:a16="http://schemas.microsoft.com/office/drawing/2014/main" id="{07DD625E-2591-F4C9-AF6A-1F4AE3652D96}"/>
                    </a:ext>
                  </a:extLst>
                </p:cNvPr>
                <p:cNvCxnSpPr>
                  <a:cxnSpLocks/>
                </p:cNvCxnSpPr>
                <p:nvPr/>
              </p:nvCxnSpPr>
              <p:spPr>
                <a:xfrm>
                  <a:off x="844290" y="-26373"/>
                  <a:ext cx="0" cy="6910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56" name="直接连接符 55">
                  <a:extLst>
                    <a:ext uri="{FF2B5EF4-FFF2-40B4-BE49-F238E27FC236}">
                      <a16:creationId xmlns:a16="http://schemas.microsoft.com/office/drawing/2014/main" id="{5F18FD59-1014-51E6-58E2-628DA5193B7C}"/>
                    </a:ext>
                  </a:extLst>
                </p:cNvPr>
                <p:cNvCxnSpPr>
                  <a:cxnSpLocks/>
                </p:cNvCxnSpPr>
                <p:nvPr/>
              </p:nvCxnSpPr>
              <p:spPr>
                <a:xfrm>
                  <a:off x="1706661" y="-26373"/>
                  <a:ext cx="0" cy="6910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57" name="直接连接符 56">
                  <a:extLst>
                    <a:ext uri="{FF2B5EF4-FFF2-40B4-BE49-F238E27FC236}">
                      <a16:creationId xmlns:a16="http://schemas.microsoft.com/office/drawing/2014/main" id="{45504CB1-0C15-B47C-B8FD-31FE356132F6}"/>
                    </a:ext>
                  </a:extLst>
                </p:cNvPr>
                <p:cNvCxnSpPr>
                  <a:cxnSpLocks/>
                </p:cNvCxnSpPr>
                <p:nvPr/>
              </p:nvCxnSpPr>
              <p:spPr>
                <a:xfrm>
                  <a:off x="2569032" y="-26373"/>
                  <a:ext cx="0" cy="6910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58" name="直接连接符 57">
                  <a:extLst>
                    <a:ext uri="{FF2B5EF4-FFF2-40B4-BE49-F238E27FC236}">
                      <a16:creationId xmlns:a16="http://schemas.microsoft.com/office/drawing/2014/main" id="{9861C667-0DB8-1AE1-6234-22E346C166B9}"/>
                    </a:ext>
                  </a:extLst>
                </p:cNvPr>
                <p:cNvCxnSpPr>
                  <a:cxnSpLocks/>
                </p:cNvCxnSpPr>
                <p:nvPr/>
              </p:nvCxnSpPr>
              <p:spPr>
                <a:xfrm>
                  <a:off x="3431403" y="-26373"/>
                  <a:ext cx="0" cy="6910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59" name="直接连接符 58">
                  <a:extLst>
                    <a:ext uri="{FF2B5EF4-FFF2-40B4-BE49-F238E27FC236}">
                      <a16:creationId xmlns:a16="http://schemas.microsoft.com/office/drawing/2014/main" id="{EA9A53EC-7C9D-B883-6011-848E882BFC12}"/>
                    </a:ext>
                  </a:extLst>
                </p:cNvPr>
                <p:cNvCxnSpPr>
                  <a:cxnSpLocks/>
                </p:cNvCxnSpPr>
                <p:nvPr/>
              </p:nvCxnSpPr>
              <p:spPr>
                <a:xfrm>
                  <a:off x="4293774" y="-26373"/>
                  <a:ext cx="0" cy="6910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60" name="直接连接符 59">
                  <a:extLst>
                    <a:ext uri="{FF2B5EF4-FFF2-40B4-BE49-F238E27FC236}">
                      <a16:creationId xmlns:a16="http://schemas.microsoft.com/office/drawing/2014/main" id="{10334EC9-5494-1BBD-A827-A7387FE9BE77}"/>
                    </a:ext>
                  </a:extLst>
                </p:cNvPr>
                <p:cNvCxnSpPr>
                  <a:cxnSpLocks/>
                </p:cNvCxnSpPr>
                <p:nvPr/>
              </p:nvCxnSpPr>
              <p:spPr>
                <a:xfrm>
                  <a:off x="5156145" y="-26373"/>
                  <a:ext cx="0" cy="6910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2DDDB892-1877-0F44-A6C1-28013B81C38E}"/>
                    </a:ext>
                  </a:extLst>
                </p:cNvPr>
                <p:cNvCxnSpPr>
                  <a:cxnSpLocks/>
                </p:cNvCxnSpPr>
                <p:nvPr/>
              </p:nvCxnSpPr>
              <p:spPr>
                <a:xfrm>
                  <a:off x="6018516" y="-26373"/>
                  <a:ext cx="0" cy="6910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62" name="直接连接符 61">
                  <a:extLst>
                    <a:ext uri="{FF2B5EF4-FFF2-40B4-BE49-F238E27FC236}">
                      <a16:creationId xmlns:a16="http://schemas.microsoft.com/office/drawing/2014/main" id="{CE945B6B-6B1A-5337-BF7F-148809CCBAAD}"/>
                    </a:ext>
                  </a:extLst>
                </p:cNvPr>
                <p:cNvCxnSpPr>
                  <a:cxnSpLocks/>
                </p:cNvCxnSpPr>
                <p:nvPr/>
              </p:nvCxnSpPr>
              <p:spPr>
                <a:xfrm>
                  <a:off x="6880887" y="-26373"/>
                  <a:ext cx="0" cy="6910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63" name="直接连接符 62">
                  <a:extLst>
                    <a:ext uri="{FF2B5EF4-FFF2-40B4-BE49-F238E27FC236}">
                      <a16:creationId xmlns:a16="http://schemas.microsoft.com/office/drawing/2014/main" id="{E820854B-3A2D-3916-C17C-0318B89095A6}"/>
                    </a:ext>
                  </a:extLst>
                </p:cNvPr>
                <p:cNvCxnSpPr>
                  <a:cxnSpLocks/>
                </p:cNvCxnSpPr>
                <p:nvPr/>
              </p:nvCxnSpPr>
              <p:spPr>
                <a:xfrm>
                  <a:off x="7743258" y="-26373"/>
                  <a:ext cx="0" cy="6910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64" name="直接连接符 63">
                  <a:extLst>
                    <a:ext uri="{FF2B5EF4-FFF2-40B4-BE49-F238E27FC236}">
                      <a16:creationId xmlns:a16="http://schemas.microsoft.com/office/drawing/2014/main" id="{EDBEA2B6-FF21-6480-51BB-9EB7ED598B79}"/>
                    </a:ext>
                  </a:extLst>
                </p:cNvPr>
                <p:cNvCxnSpPr>
                  <a:cxnSpLocks/>
                </p:cNvCxnSpPr>
                <p:nvPr/>
              </p:nvCxnSpPr>
              <p:spPr>
                <a:xfrm>
                  <a:off x="8605629" y="-26373"/>
                  <a:ext cx="0" cy="6910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a:extLst>
                    <a:ext uri="{FF2B5EF4-FFF2-40B4-BE49-F238E27FC236}">
                      <a16:creationId xmlns:a16="http://schemas.microsoft.com/office/drawing/2014/main" id="{4CF0B5E6-9263-C614-FDF7-6BC3DF481377}"/>
                    </a:ext>
                  </a:extLst>
                </p:cNvPr>
                <p:cNvCxnSpPr>
                  <a:cxnSpLocks/>
                </p:cNvCxnSpPr>
                <p:nvPr/>
              </p:nvCxnSpPr>
              <p:spPr>
                <a:xfrm>
                  <a:off x="9468000" y="-26373"/>
                  <a:ext cx="0" cy="6910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66" name="直接连接符 65">
                  <a:extLst>
                    <a:ext uri="{FF2B5EF4-FFF2-40B4-BE49-F238E27FC236}">
                      <a16:creationId xmlns:a16="http://schemas.microsoft.com/office/drawing/2014/main" id="{41657B6B-8DBE-D427-5671-9D0ED5618347}"/>
                    </a:ext>
                  </a:extLst>
                </p:cNvPr>
                <p:cNvCxnSpPr>
                  <a:cxnSpLocks/>
                </p:cNvCxnSpPr>
                <p:nvPr/>
              </p:nvCxnSpPr>
              <p:spPr>
                <a:xfrm>
                  <a:off x="10330371" y="-26373"/>
                  <a:ext cx="0" cy="6910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67" name="直接连接符 66">
                  <a:extLst>
                    <a:ext uri="{FF2B5EF4-FFF2-40B4-BE49-F238E27FC236}">
                      <a16:creationId xmlns:a16="http://schemas.microsoft.com/office/drawing/2014/main" id="{38A30206-644F-923A-AB24-E2E377FDE867}"/>
                    </a:ext>
                  </a:extLst>
                </p:cNvPr>
                <p:cNvCxnSpPr>
                  <a:cxnSpLocks/>
                </p:cNvCxnSpPr>
                <p:nvPr/>
              </p:nvCxnSpPr>
              <p:spPr>
                <a:xfrm>
                  <a:off x="11192742" y="-26373"/>
                  <a:ext cx="0" cy="6910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68" name="直接连接符 67">
                  <a:extLst>
                    <a:ext uri="{FF2B5EF4-FFF2-40B4-BE49-F238E27FC236}">
                      <a16:creationId xmlns:a16="http://schemas.microsoft.com/office/drawing/2014/main" id="{4FA559CF-82C4-DFB1-6772-97EFF664D904}"/>
                    </a:ext>
                  </a:extLst>
                </p:cNvPr>
                <p:cNvCxnSpPr>
                  <a:cxnSpLocks/>
                </p:cNvCxnSpPr>
                <p:nvPr/>
              </p:nvCxnSpPr>
              <p:spPr>
                <a:xfrm>
                  <a:off x="-18081" y="-26373"/>
                  <a:ext cx="0" cy="6910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69" name="直接连接符 68">
                  <a:extLst>
                    <a:ext uri="{FF2B5EF4-FFF2-40B4-BE49-F238E27FC236}">
                      <a16:creationId xmlns:a16="http://schemas.microsoft.com/office/drawing/2014/main" id="{D29E9435-E976-CB1B-F7AF-FF7C622636F6}"/>
                    </a:ext>
                  </a:extLst>
                </p:cNvPr>
                <p:cNvCxnSpPr>
                  <a:cxnSpLocks/>
                </p:cNvCxnSpPr>
                <p:nvPr/>
              </p:nvCxnSpPr>
              <p:spPr>
                <a:xfrm>
                  <a:off x="-15308" y="6861739"/>
                  <a:ext cx="12096000"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70" name="直接连接符 69">
                  <a:extLst>
                    <a:ext uri="{FF2B5EF4-FFF2-40B4-BE49-F238E27FC236}">
                      <a16:creationId xmlns:a16="http://schemas.microsoft.com/office/drawing/2014/main" id="{3C25F0CE-1B88-0DBE-8CFA-CA81DBC49F22}"/>
                    </a:ext>
                  </a:extLst>
                </p:cNvPr>
                <p:cNvCxnSpPr>
                  <a:cxnSpLocks/>
                </p:cNvCxnSpPr>
                <p:nvPr/>
              </p:nvCxnSpPr>
              <p:spPr>
                <a:xfrm>
                  <a:off x="-15308" y="-53088"/>
                  <a:ext cx="12096000"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grpSp>
        </p:grpSp>
        <p:grpSp>
          <p:nvGrpSpPr>
            <p:cNvPr id="18" name="组合 17">
              <a:extLst>
                <a:ext uri="{FF2B5EF4-FFF2-40B4-BE49-F238E27FC236}">
                  <a16:creationId xmlns:a16="http://schemas.microsoft.com/office/drawing/2014/main" id="{3FA1E859-769C-8E6F-8310-8E7BBA64C7D8}"/>
                </a:ext>
              </a:extLst>
            </p:cNvPr>
            <p:cNvGrpSpPr/>
            <p:nvPr/>
          </p:nvGrpSpPr>
          <p:grpSpPr>
            <a:xfrm>
              <a:off x="6097919" y="1551538"/>
              <a:ext cx="5268445" cy="4624382"/>
              <a:chOff x="-18081" y="-53088"/>
              <a:chExt cx="12098773" cy="6937289"/>
            </a:xfrm>
          </p:grpSpPr>
          <p:cxnSp>
            <p:nvCxnSpPr>
              <p:cNvPr id="19" name="直接连接符 18">
                <a:extLst>
                  <a:ext uri="{FF2B5EF4-FFF2-40B4-BE49-F238E27FC236}">
                    <a16:creationId xmlns:a16="http://schemas.microsoft.com/office/drawing/2014/main" id="{7E95956C-2803-0BAA-10E6-BDAE8E925E61}"/>
                  </a:ext>
                </a:extLst>
              </p:cNvPr>
              <p:cNvCxnSpPr>
                <a:cxnSpLocks/>
              </p:cNvCxnSpPr>
              <p:nvPr/>
            </p:nvCxnSpPr>
            <p:spPr>
              <a:xfrm>
                <a:off x="12055112" y="-26373"/>
                <a:ext cx="0" cy="6910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grpSp>
            <p:nvGrpSpPr>
              <p:cNvPr id="20" name="组合 19">
                <a:extLst>
                  <a:ext uri="{FF2B5EF4-FFF2-40B4-BE49-F238E27FC236}">
                    <a16:creationId xmlns:a16="http://schemas.microsoft.com/office/drawing/2014/main" id="{BF995197-6E2A-E367-0E11-4D7EEC48E4BD}"/>
                  </a:ext>
                </a:extLst>
              </p:cNvPr>
              <p:cNvGrpSpPr/>
              <p:nvPr/>
            </p:nvGrpSpPr>
            <p:grpSpPr>
              <a:xfrm>
                <a:off x="-18081" y="-53088"/>
                <a:ext cx="12098773" cy="6937289"/>
                <a:chOff x="-18081" y="-53088"/>
                <a:chExt cx="12098773" cy="4642082"/>
              </a:xfrm>
            </p:grpSpPr>
            <p:cxnSp>
              <p:nvCxnSpPr>
                <p:cNvPr id="21" name="直接连接符 20">
                  <a:extLst>
                    <a:ext uri="{FF2B5EF4-FFF2-40B4-BE49-F238E27FC236}">
                      <a16:creationId xmlns:a16="http://schemas.microsoft.com/office/drawing/2014/main" id="{74F6DDE5-86DE-84C3-1C7D-F4D1EA9C9BDD}"/>
                    </a:ext>
                  </a:extLst>
                </p:cNvPr>
                <p:cNvCxnSpPr>
                  <a:cxnSpLocks/>
                </p:cNvCxnSpPr>
                <p:nvPr/>
              </p:nvCxnSpPr>
              <p:spPr>
                <a:xfrm>
                  <a:off x="-15307" y="476768"/>
                  <a:ext cx="12095999"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D1CA86CC-3F50-AA24-B2D7-B772E42D568C}"/>
                    </a:ext>
                  </a:extLst>
                </p:cNvPr>
                <p:cNvCxnSpPr>
                  <a:cxnSpLocks/>
                </p:cNvCxnSpPr>
                <p:nvPr/>
              </p:nvCxnSpPr>
              <p:spPr>
                <a:xfrm>
                  <a:off x="-15307" y="988925"/>
                  <a:ext cx="12095999"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C575B14F-A8DB-EB51-8892-75609C119CE6}"/>
                    </a:ext>
                  </a:extLst>
                </p:cNvPr>
                <p:cNvCxnSpPr>
                  <a:cxnSpLocks/>
                </p:cNvCxnSpPr>
                <p:nvPr/>
              </p:nvCxnSpPr>
              <p:spPr>
                <a:xfrm>
                  <a:off x="-15307" y="1501081"/>
                  <a:ext cx="12095999"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CDDA1618-F5E8-F1DB-D3F3-1AB76506C379}"/>
                    </a:ext>
                  </a:extLst>
                </p:cNvPr>
                <p:cNvCxnSpPr>
                  <a:cxnSpLocks/>
                </p:cNvCxnSpPr>
                <p:nvPr/>
              </p:nvCxnSpPr>
              <p:spPr>
                <a:xfrm>
                  <a:off x="-15307" y="2013238"/>
                  <a:ext cx="12095999"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C9B40097-BBFD-4E94-2242-70AAC09BBDFB}"/>
                    </a:ext>
                  </a:extLst>
                </p:cNvPr>
                <p:cNvCxnSpPr>
                  <a:cxnSpLocks/>
                </p:cNvCxnSpPr>
                <p:nvPr/>
              </p:nvCxnSpPr>
              <p:spPr>
                <a:xfrm>
                  <a:off x="-15307" y="2525394"/>
                  <a:ext cx="12095999"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82BE5D86-42C7-B5EF-0336-F2BD1622E670}"/>
                    </a:ext>
                  </a:extLst>
                </p:cNvPr>
                <p:cNvCxnSpPr>
                  <a:cxnSpLocks/>
                </p:cNvCxnSpPr>
                <p:nvPr/>
              </p:nvCxnSpPr>
              <p:spPr>
                <a:xfrm>
                  <a:off x="-15307" y="3037551"/>
                  <a:ext cx="12095999"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51815BC7-5784-C6EB-D201-F844167494F1}"/>
                    </a:ext>
                  </a:extLst>
                </p:cNvPr>
                <p:cNvCxnSpPr>
                  <a:cxnSpLocks/>
                </p:cNvCxnSpPr>
                <p:nvPr/>
              </p:nvCxnSpPr>
              <p:spPr>
                <a:xfrm>
                  <a:off x="-15307" y="3549707"/>
                  <a:ext cx="12095999"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8EAE8BA2-ABED-8F06-8D3D-467F346612DA}"/>
                    </a:ext>
                  </a:extLst>
                </p:cNvPr>
                <p:cNvCxnSpPr>
                  <a:cxnSpLocks/>
                </p:cNvCxnSpPr>
                <p:nvPr/>
              </p:nvCxnSpPr>
              <p:spPr>
                <a:xfrm>
                  <a:off x="-15307" y="4061864"/>
                  <a:ext cx="12095999"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02CEE848-50CD-7AE0-565F-5400755E96C4}"/>
                    </a:ext>
                  </a:extLst>
                </p:cNvPr>
                <p:cNvCxnSpPr>
                  <a:cxnSpLocks/>
                </p:cNvCxnSpPr>
                <p:nvPr/>
              </p:nvCxnSpPr>
              <p:spPr>
                <a:xfrm>
                  <a:off x="844290" y="-17580"/>
                  <a:ext cx="0" cy="4606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879CC217-BE10-D9CA-758C-A0E75C587FE0}"/>
                    </a:ext>
                  </a:extLst>
                </p:cNvPr>
                <p:cNvCxnSpPr>
                  <a:cxnSpLocks/>
                </p:cNvCxnSpPr>
                <p:nvPr/>
              </p:nvCxnSpPr>
              <p:spPr>
                <a:xfrm>
                  <a:off x="1706661" y="-17580"/>
                  <a:ext cx="0" cy="4606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6137CB4D-9CDD-DC89-DDD5-3CCB1BE93F8A}"/>
                    </a:ext>
                  </a:extLst>
                </p:cNvPr>
                <p:cNvCxnSpPr>
                  <a:cxnSpLocks/>
                </p:cNvCxnSpPr>
                <p:nvPr/>
              </p:nvCxnSpPr>
              <p:spPr>
                <a:xfrm>
                  <a:off x="2569033" y="-17580"/>
                  <a:ext cx="0" cy="4606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5286283E-EDB8-107E-34DF-38D012CA77F6}"/>
                    </a:ext>
                  </a:extLst>
                </p:cNvPr>
                <p:cNvCxnSpPr>
                  <a:cxnSpLocks/>
                </p:cNvCxnSpPr>
                <p:nvPr/>
              </p:nvCxnSpPr>
              <p:spPr>
                <a:xfrm>
                  <a:off x="3431404" y="-17580"/>
                  <a:ext cx="0" cy="4606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5C642E25-4397-40FB-1028-58A59453E0E5}"/>
                    </a:ext>
                  </a:extLst>
                </p:cNvPr>
                <p:cNvCxnSpPr>
                  <a:cxnSpLocks/>
                </p:cNvCxnSpPr>
                <p:nvPr/>
              </p:nvCxnSpPr>
              <p:spPr>
                <a:xfrm>
                  <a:off x="4293773" y="-17580"/>
                  <a:ext cx="0" cy="4606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E08E34D3-FA1A-45CA-0085-A41083DB7D55}"/>
                    </a:ext>
                  </a:extLst>
                </p:cNvPr>
                <p:cNvCxnSpPr>
                  <a:cxnSpLocks/>
                </p:cNvCxnSpPr>
                <p:nvPr/>
              </p:nvCxnSpPr>
              <p:spPr>
                <a:xfrm>
                  <a:off x="5156144" y="-17580"/>
                  <a:ext cx="0" cy="4606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2FEDB6F6-23D9-9D98-E147-0E47DC170927}"/>
                    </a:ext>
                  </a:extLst>
                </p:cNvPr>
                <p:cNvCxnSpPr>
                  <a:cxnSpLocks/>
                </p:cNvCxnSpPr>
                <p:nvPr/>
              </p:nvCxnSpPr>
              <p:spPr>
                <a:xfrm>
                  <a:off x="6018515" y="-17580"/>
                  <a:ext cx="0" cy="4606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8D65801F-D367-5281-496B-E10BBAFD7B09}"/>
                    </a:ext>
                  </a:extLst>
                </p:cNvPr>
                <p:cNvCxnSpPr>
                  <a:cxnSpLocks/>
                </p:cNvCxnSpPr>
                <p:nvPr/>
              </p:nvCxnSpPr>
              <p:spPr>
                <a:xfrm>
                  <a:off x="6880887" y="-17580"/>
                  <a:ext cx="0" cy="4606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B76A1B43-8C4C-33B5-47A6-8DC6F641BBE7}"/>
                    </a:ext>
                  </a:extLst>
                </p:cNvPr>
                <p:cNvCxnSpPr>
                  <a:cxnSpLocks/>
                </p:cNvCxnSpPr>
                <p:nvPr/>
              </p:nvCxnSpPr>
              <p:spPr>
                <a:xfrm>
                  <a:off x="7743258" y="-17580"/>
                  <a:ext cx="0" cy="4606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E53B5A28-9D8E-D96F-35A2-473EC2B8A844}"/>
                    </a:ext>
                  </a:extLst>
                </p:cNvPr>
                <p:cNvCxnSpPr>
                  <a:cxnSpLocks/>
                </p:cNvCxnSpPr>
                <p:nvPr/>
              </p:nvCxnSpPr>
              <p:spPr>
                <a:xfrm>
                  <a:off x="8605629" y="-17580"/>
                  <a:ext cx="0" cy="4606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F9411955-565F-3270-D0E4-40A5229473BC}"/>
                    </a:ext>
                  </a:extLst>
                </p:cNvPr>
                <p:cNvCxnSpPr>
                  <a:cxnSpLocks/>
                </p:cNvCxnSpPr>
                <p:nvPr/>
              </p:nvCxnSpPr>
              <p:spPr>
                <a:xfrm>
                  <a:off x="9468000" y="-17580"/>
                  <a:ext cx="0" cy="4606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6FD69DB4-2E83-ECAE-80D8-A72E242A12C5}"/>
                    </a:ext>
                  </a:extLst>
                </p:cNvPr>
                <p:cNvCxnSpPr>
                  <a:cxnSpLocks/>
                </p:cNvCxnSpPr>
                <p:nvPr/>
              </p:nvCxnSpPr>
              <p:spPr>
                <a:xfrm>
                  <a:off x="10330372" y="-17580"/>
                  <a:ext cx="0" cy="4606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id="{A7AC7B75-9862-30CC-1FEC-F19911367679}"/>
                    </a:ext>
                  </a:extLst>
                </p:cNvPr>
                <p:cNvCxnSpPr>
                  <a:cxnSpLocks/>
                </p:cNvCxnSpPr>
                <p:nvPr/>
              </p:nvCxnSpPr>
              <p:spPr>
                <a:xfrm>
                  <a:off x="11192743" y="-17580"/>
                  <a:ext cx="0" cy="4606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id="{3D9D9157-12DB-C2B1-8864-CF80BF890CFB}"/>
                    </a:ext>
                  </a:extLst>
                </p:cNvPr>
                <p:cNvCxnSpPr>
                  <a:cxnSpLocks/>
                </p:cNvCxnSpPr>
                <p:nvPr/>
              </p:nvCxnSpPr>
              <p:spPr>
                <a:xfrm>
                  <a:off x="-18081" y="-17580"/>
                  <a:ext cx="0" cy="4606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42">
                  <a:extLst>
                    <a:ext uri="{FF2B5EF4-FFF2-40B4-BE49-F238E27FC236}">
                      <a16:creationId xmlns:a16="http://schemas.microsoft.com/office/drawing/2014/main" id="{65C2D2ED-7A6A-18DB-3568-822F16AEFD6B}"/>
                    </a:ext>
                  </a:extLst>
                </p:cNvPr>
                <p:cNvCxnSpPr>
                  <a:cxnSpLocks/>
                </p:cNvCxnSpPr>
                <p:nvPr/>
              </p:nvCxnSpPr>
              <p:spPr>
                <a:xfrm>
                  <a:off x="-15307" y="4574021"/>
                  <a:ext cx="12095999"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a16="http://schemas.microsoft.com/office/drawing/2014/main" id="{6A647B4C-98B1-493E-82CF-F63FFB971EA3}"/>
                    </a:ext>
                  </a:extLst>
                </p:cNvPr>
                <p:cNvCxnSpPr>
                  <a:cxnSpLocks/>
                </p:cNvCxnSpPr>
                <p:nvPr/>
              </p:nvCxnSpPr>
              <p:spPr>
                <a:xfrm>
                  <a:off x="-15307" y="-53088"/>
                  <a:ext cx="12095999"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grpSp>
        </p:grpSp>
      </p:grpSp>
      <p:grpSp>
        <p:nvGrpSpPr>
          <p:cNvPr id="163" name="组合 162">
            <a:extLst>
              <a:ext uri="{FF2B5EF4-FFF2-40B4-BE49-F238E27FC236}">
                <a16:creationId xmlns:a16="http://schemas.microsoft.com/office/drawing/2014/main" id="{EEA246C1-4287-4E92-93E9-29CA9505ED5C}"/>
              </a:ext>
            </a:extLst>
          </p:cNvPr>
          <p:cNvGrpSpPr/>
          <p:nvPr/>
        </p:nvGrpSpPr>
        <p:grpSpPr>
          <a:xfrm flipV="1">
            <a:off x="559278" y="6043128"/>
            <a:ext cx="281517" cy="281517"/>
            <a:chOff x="689649" y="517897"/>
            <a:chExt cx="281517" cy="281517"/>
          </a:xfrm>
        </p:grpSpPr>
        <p:sp>
          <p:nvSpPr>
            <p:cNvPr id="167" name="矩形 166">
              <a:extLst>
                <a:ext uri="{FF2B5EF4-FFF2-40B4-BE49-F238E27FC236}">
                  <a16:creationId xmlns:a16="http://schemas.microsoft.com/office/drawing/2014/main" id="{AD274AB6-38D5-467F-9632-A5D9C911B443}"/>
                </a:ext>
              </a:extLst>
            </p:cNvPr>
            <p:cNvSpPr/>
            <p:nvPr/>
          </p:nvSpPr>
          <p:spPr>
            <a:xfrm flipH="1">
              <a:off x="689649" y="517897"/>
              <a:ext cx="18000" cy="281517"/>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sp>
          <p:nvSpPr>
            <p:cNvPr id="168" name="矩形 167">
              <a:extLst>
                <a:ext uri="{FF2B5EF4-FFF2-40B4-BE49-F238E27FC236}">
                  <a16:creationId xmlns:a16="http://schemas.microsoft.com/office/drawing/2014/main" id="{F8A534B0-D171-47B4-88C5-F6318B473DD8}"/>
                </a:ext>
              </a:extLst>
            </p:cNvPr>
            <p:cNvSpPr/>
            <p:nvPr/>
          </p:nvSpPr>
          <p:spPr>
            <a:xfrm rot="16200000" flipH="1">
              <a:off x="821408" y="386139"/>
              <a:ext cx="18000" cy="281517"/>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grpSp>
      <p:grpSp>
        <p:nvGrpSpPr>
          <p:cNvPr id="164" name="组合 163">
            <a:extLst>
              <a:ext uri="{FF2B5EF4-FFF2-40B4-BE49-F238E27FC236}">
                <a16:creationId xmlns:a16="http://schemas.microsoft.com/office/drawing/2014/main" id="{12CEDD2B-3694-4872-B5C6-B0D950DEF2C6}"/>
              </a:ext>
            </a:extLst>
          </p:cNvPr>
          <p:cNvGrpSpPr/>
          <p:nvPr/>
        </p:nvGrpSpPr>
        <p:grpSpPr>
          <a:xfrm flipH="1">
            <a:off x="11345596" y="1176083"/>
            <a:ext cx="281517" cy="281517"/>
            <a:chOff x="689649" y="517897"/>
            <a:chExt cx="281517" cy="281517"/>
          </a:xfrm>
        </p:grpSpPr>
        <p:sp>
          <p:nvSpPr>
            <p:cNvPr id="165" name="矩形 164">
              <a:extLst>
                <a:ext uri="{FF2B5EF4-FFF2-40B4-BE49-F238E27FC236}">
                  <a16:creationId xmlns:a16="http://schemas.microsoft.com/office/drawing/2014/main" id="{452B4009-F704-425D-8899-9EF45EB0E3A6}"/>
                </a:ext>
              </a:extLst>
            </p:cNvPr>
            <p:cNvSpPr/>
            <p:nvPr/>
          </p:nvSpPr>
          <p:spPr>
            <a:xfrm flipH="1">
              <a:off x="689649" y="517897"/>
              <a:ext cx="18000" cy="281517"/>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sp>
          <p:nvSpPr>
            <p:cNvPr id="166" name="矩形 165">
              <a:extLst>
                <a:ext uri="{FF2B5EF4-FFF2-40B4-BE49-F238E27FC236}">
                  <a16:creationId xmlns:a16="http://schemas.microsoft.com/office/drawing/2014/main" id="{5F447970-9084-4098-A7C3-6BDCD20D50DE}"/>
                </a:ext>
              </a:extLst>
            </p:cNvPr>
            <p:cNvSpPr/>
            <p:nvPr/>
          </p:nvSpPr>
          <p:spPr>
            <a:xfrm rot="16200000" flipH="1">
              <a:off x="821408" y="386139"/>
              <a:ext cx="18000" cy="281517"/>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grpSp>
      <p:sp>
        <p:nvSpPr>
          <p:cNvPr id="87" name="椭圆 86">
            <a:extLst>
              <a:ext uri="{FF2B5EF4-FFF2-40B4-BE49-F238E27FC236}">
                <a16:creationId xmlns:a16="http://schemas.microsoft.com/office/drawing/2014/main" id="{2D68F2FF-90CC-4CDF-8E03-AF51E4B02778}"/>
              </a:ext>
            </a:extLst>
          </p:cNvPr>
          <p:cNvSpPr/>
          <p:nvPr/>
        </p:nvSpPr>
        <p:spPr>
          <a:xfrm>
            <a:off x="11533188" y="5964164"/>
            <a:ext cx="403372" cy="403372"/>
          </a:xfrm>
          <a:prstGeom prst="ellipse">
            <a:avLst/>
          </a:prstGeom>
          <a:gradFill flip="none" rotWithShape="1">
            <a:gsLst>
              <a:gs pos="0">
                <a:schemeClr val="accent1">
                  <a:alpha val="90000"/>
                </a:schemeClr>
              </a:gs>
              <a:gs pos="49000">
                <a:schemeClr val="accent1">
                  <a:alpha val="40000"/>
                </a:schemeClr>
              </a:gs>
              <a:gs pos="95000">
                <a:schemeClr val="accent1">
                  <a:alpha val="0"/>
                </a:schemeClr>
              </a:gs>
            </a:gsLst>
            <a:lin ang="2700000" scaled="1"/>
            <a:tileRect/>
          </a:gradFill>
          <a:ln>
            <a:no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sp>
        <p:nvSpPr>
          <p:cNvPr id="117" name="椭圆 116">
            <a:extLst>
              <a:ext uri="{FF2B5EF4-FFF2-40B4-BE49-F238E27FC236}">
                <a16:creationId xmlns:a16="http://schemas.microsoft.com/office/drawing/2014/main" id="{B0ECDC5F-3B35-A6AE-90F9-4B985ED4F391}"/>
              </a:ext>
            </a:extLst>
          </p:cNvPr>
          <p:cNvSpPr/>
          <p:nvPr/>
        </p:nvSpPr>
        <p:spPr>
          <a:xfrm>
            <a:off x="11277153" y="-40196"/>
            <a:ext cx="1077386" cy="1077386"/>
          </a:xfrm>
          <a:prstGeom prst="ellipse">
            <a:avLst/>
          </a:prstGeom>
          <a:gradFill flip="none" rotWithShape="1">
            <a:gsLst>
              <a:gs pos="0">
                <a:schemeClr val="accent4"/>
              </a:gs>
              <a:gs pos="49000">
                <a:schemeClr val="accent1">
                  <a:alpha val="40000"/>
                </a:schemeClr>
              </a:gs>
              <a:gs pos="95000">
                <a:schemeClr val="accent1">
                  <a:alpha val="0"/>
                </a:schemeClr>
              </a:gs>
            </a:gsLst>
            <a:lin ang="2700000" scaled="1"/>
            <a:tileRect/>
          </a:gradFill>
          <a:ln>
            <a:no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sp>
        <p:nvSpPr>
          <p:cNvPr id="3" name="文本框 2">
            <a:extLst>
              <a:ext uri="{FF2B5EF4-FFF2-40B4-BE49-F238E27FC236}">
                <a16:creationId xmlns:a16="http://schemas.microsoft.com/office/drawing/2014/main" id="{5E4CFDEA-1B96-33FA-DCD4-523AD7895819}"/>
              </a:ext>
            </a:extLst>
          </p:cNvPr>
          <p:cNvSpPr txBox="1"/>
          <p:nvPr/>
        </p:nvSpPr>
        <p:spPr>
          <a:xfrm>
            <a:off x="1923262" y="308593"/>
            <a:ext cx="1442703" cy="430887"/>
          </a:xfrm>
          <a:prstGeom prst="rect">
            <a:avLst/>
          </a:prstGeom>
          <a:noFill/>
          <a:ln>
            <a:noFill/>
          </a:ln>
        </p:spPr>
        <p:txBody>
          <a:bodyPr wrap="none" lIns="0" tIns="0" rIns="0" bIns="0" anchor="ctr" anchorCtr="0">
            <a:spAutoFit/>
          </a:bodyPr>
          <a:lstStyle/>
          <a:p>
            <a:pPr marL="0" marR="0" lvl="0" indent="0" algn="ctr" defTabSz="913765" rtl="0" eaLnBrk="1" fontAlgn="auto" latinLnBrk="0" hangingPunct="1">
              <a:lnSpc>
                <a:spcPct val="100000"/>
              </a:lnSpc>
              <a:spcBef>
                <a:spcPts val="0"/>
              </a:spcBef>
              <a:spcAft>
                <a:spcPts val="0"/>
              </a:spcAft>
              <a:buClrTx/>
              <a:buSzPct val="25000"/>
              <a:buFontTx/>
              <a:buNone/>
              <a:defRPr/>
            </a:pPr>
            <a:r>
              <a:rPr kumimoji="0" lang="zh-CN" altLang="en-US" sz="2800" b="1" i="0" u="none" strike="noStrike" kern="1200" cap="none" spc="0" normalizeH="0" baseline="0" noProof="0" dirty="0">
                <a:ln>
                  <a:noFill/>
                </a:ln>
                <a:solidFill>
                  <a:schemeClr val="accent2"/>
                </a:solidFill>
                <a:effectLst/>
                <a:uLnTx/>
                <a:uFillTx/>
                <a:latin typeface="黑体" panose="02010609060101010101" pitchFamily="49" charset="-122"/>
                <a:ea typeface="黑体" panose="02010609060101010101" pitchFamily="49" charset="-122"/>
                <a:cs typeface="阿里巴巴普惠体 Medium" panose="00020600040101010101" pitchFamily="18" charset="-122"/>
              </a:rPr>
              <a:t>系统演示</a:t>
            </a:r>
            <a:endParaRPr kumimoji="0" lang="en-US" sz="2800" b="1" i="0" u="none" strike="noStrike" kern="1200" cap="none" spc="0" normalizeH="0" baseline="0" noProof="0" dirty="0">
              <a:ln>
                <a:noFill/>
              </a:ln>
              <a:solidFill>
                <a:schemeClr val="accent2"/>
              </a:solidFill>
              <a:effectLst/>
              <a:uLnTx/>
              <a:uFillTx/>
              <a:latin typeface="黑体" panose="02010609060101010101" pitchFamily="49" charset="-122"/>
              <a:ea typeface="黑体" panose="02010609060101010101" pitchFamily="49" charset="-122"/>
              <a:cs typeface="阿里巴巴普惠体 Medium" panose="00020600040101010101" pitchFamily="18" charset="-122"/>
            </a:endParaRPr>
          </a:p>
        </p:txBody>
      </p:sp>
      <p:grpSp>
        <p:nvGrpSpPr>
          <p:cNvPr id="5" name="组合 4">
            <a:extLst>
              <a:ext uri="{FF2B5EF4-FFF2-40B4-BE49-F238E27FC236}">
                <a16:creationId xmlns:a16="http://schemas.microsoft.com/office/drawing/2014/main" id="{B84DB074-497B-D052-6921-F266CCE2302C}"/>
              </a:ext>
            </a:extLst>
          </p:cNvPr>
          <p:cNvGrpSpPr/>
          <p:nvPr/>
        </p:nvGrpSpPr>
        <p:grpSpPr>
          <a:xfrm>
            <a:off x="371695" y="522508"/>
            <a:ext cx="455943" cy="152400"/>
            <a:chOff x="629294" y="1174543"/>
            <a:chExt cx="303304" cy="152400"/>
          </a:xfrm>
        </p:grpSpPr>
        <p:cxnSp>
          <p:nvCxnSpPr>
            <p:cNvPr id="6" name="直接连接符 5">
              <a:extLst>
                <a:ext uri="{FF2B5EF4-FFF2-40B4-BE49-F238E27FC236}">
                  <a16:creationId xmlns:a16="http://schemas.microsoft.com/office/drawing/2014/main" id="{AC51D2BF-F6CD-032D-2111-40C01D7F3FC6}"/>
                </a:ext>
              </a:extLst>
            </p:cNvPr>
            <p:cNvCxnSpPr>
              <a:cxnSpLocks/>
            </p:cNvCxnSpPr>
            <p:nvPr/>
          </p:nvCxnSpPr>
          <p:spPr>
            <a:xfrm flipH="1" flipV="1">
              <a:off x="629294" y="1250743"/>
              <a:ext cx="237044" cy="0"/>
            </a:xfrm>
            <a:prstGeom prst="line">
              <a:avLst/>
            </a:prstGeom>
            <a:ln w="12700">
              <a:gradFill>
                <a:gsLst>
                  <a:gs pos="11000">
                    <a:schemeClr val="accent1"/>
                  </a:gs>
                  <a:gs pos="0">
                    <a:schemeClr val="accent1">
                      <a:lumMod val="60000"/>
                      <a:lumOff val="40000"/>
                    </a:schemeClr>
                  </a:gs>
                  <a:gs pos="83000">
                    <a:schemeClr val="accent1">
                      <a:alpha val="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7" name="直接连接符 6">
              <a:extLst>
                <a:ext uri="{FF2B5EF4-FFF2-40B4-BE49-F238E27FC236}">
                  <a16:creationId xmlns:a16="http://schemas.microsoft.com/office/drawing/2014/main" id="{BE549DBD-F91D-D787-7C3B-596BE4179C43}"/>
                </a:ext>
              </a:extLst>
            </p:cNvPr>
            <p:cNvCxnSpPr>
              <a:cxnSpLocks/>
            </p:cNvCxnSpPr>
            <p:nvPr/>
          </p:nvCxnSpPr>
          <p:spPr>
            <a:xfrm flipH="1" flipV="1">
              <a:off x="695554" y="1174543"/>
              <a:ext cx="237044" cy="0"/>
            </a:xfrm>
            <a:prstGeom prst="line">
              <a:avLst/>
            </a:prstGeom>
            <a:ln w="12700">
              <a:gradFill>
                <a:gsLst>
                  <a:gs pos="11000">
                    <a:schemeClr val="accent1"/>
                  </a:gs>
                  <a:gs pos="0">
                    <a:schemeClr val="accent1">
                      <a:lumMod val="60000"/>
                      <a:lumOff val="40000"/>
                    </a:schemeClr>
                  </a:gs>
                  <a:gs pos="83000">
                    <a:schemeClr val="accent1">
                      <a:alpha val="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17EEA407-A569-5DEA-D802-560DAD0F52BD}"/>
                </a:ext>
              </a:extLst>
            </p:cNvPr>
            <p:cNvCxnSpPr>
              <a:cxnSpLocks/>
            </p:cNvCxnSpPr>
            <p:nvPr/>
          </p:nvCxnSpPr>
          <p:spPr>
            <a:xfrm flipH="1" flipV="1">
              <a:off x="695554" y="1326943"/>
              <a:ext cx="237044" cy="0"/>
            </a:xfrm>
            <a:prstGeom prst="line">
              <a:avLst/>
            </a:prstGeom>
            <a:ln w="12700">
              <a:gradFill>
                <a:gsLst>
                  <a:gs pos="11000">
                    <a:schemeClr val="accent1"/>
                  </a:gs>
                  <a:gs pos="0">
                    <a:schemeClr val="accent1">
                      <a:lumMod val="60000"/>
                      <a:lumOff val="40000"/>
                    </a:schemeClr>
                  </a:gs>
                  <a:gs pos="83000">
                    <a:schemeClr val="accent1">
                      <a:alpha val="0"/>
                    </a:schemeClr>
                  </a:gs>
                </a:gsLst>
                <a:lin ang="0" scaled="0"/>
              </a:gradFill>
            </a:ln>
          </p:spPr>
          <p:style>
            <a:lnRef idx="1">
              <a:schemeClr val="accent1"/>
            </a:lnRef>
            <a:fillRef idx="0">
              <a:schemeClr val="accent1"/>
            </a:fillRef>
            <a:effectRef idx="0">
              <a:schemeClr val="accent1"/>
            </a:effectRef>
            <a:fontRef idx="minor">
              <a:schemeClr val="tx1"/>
            </a:fontRef>
          </p:style>
        </p:cxnSp>
      </p:grpSp>
      <p:grpSp>
        <p:nvGrpSpPr>
          <p:cNvPr id="10" name="组合 9">
            <a:extLst>
              <a:ext uri="{FF2B5EF4-FFF2-40B4-BE49-F238E27FC236}">
                <a16:creationId xmlns:a16="http://schemas.microsoft.com/office/drawing/2014/main" id="{1FA59425-405A-F165-89AC-C8F61AC57CB2}"/>
              </a:ext>
            </a:extLst>
          </p:cNvPr>
          <p:cNvGrpSpPr/>
          <p:nvPr/>
        </p:nvGrpSpPr>
        <p:grpSpPr>
          <a:xfrm flipH="1">
            <a:off x="4407644" y="522508"/>
            <a:ext cx="455943" cy="152400"/>
            <a:chOff x="629294" y="1174543"/>
            <a:chExt cx="303304" cy="152400"/>
          </a:xfrm>
        </p:grpSpPr>
        <p:cxnSp>
          <p:nvCxnSpPr>
            <p:cNvPr id="11" name="直接连接符 10">
              <a:extLst>
                <a:ext uri="{FF2B5EF4-FFF2-40B4-BE49-F238E27FC236}">
                  <a16:creationId xmlns:a16="http://schemas.microsoft.com/office/drawing/2014/main" id="{14A6EB14-22AB-27BE-385A-F192C347BEC4}"/>
                </a:ext>
              </a:extLst>
            </p:cNvPr>
            <p:cNvCxnSpPr>
              <a:cxnSpLocks/>
            </p:cNvCxnSpPr>
            <p:nvPr/>
          </p:nvCxnSpPr>
          <p:spPr>
            <a:xfrm flipH="1" flipV="1">
              <a:off x="629294" y="1250743"/>
              <a:ext cx="237044" cy="0"/>
            </a:xfrm>
            <a:prstGeom prst="line">
              <a:avLst/>
            </a:prstGeom>
            <a:ln w="12700">
              <a:gradFill>
                <a:gsLst>
                  <a:gs pos="11000">
                    <a:schemeClr val="accent1"/>
                  </a:gs>
                  <a:gs pos="0">
                    <a:schemeClr val="accent1">
                      <a:lumMod val="60000"/>
                      <a:lumOff val="40000"/>
                    </a:schemeClr>
                  </a:gs>
                  <a:gs pos="83000">
                    <a:schemeClr val="accent1">
                      <a:alpha val="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FF731798-43B0-3FDF-5CC2-F3FBD0DA3A83}"/>
                </a:ext>
              </a:extLst>
            </p:cNvPr>
            <p:cNvCxnSpPr>
              <a:cxnSpLocks/>
            </p:cNvCxnSpPr>
            <p:nvPr/>
          </p:nvCxnSpPr>
          <p:spPr>
            <a:xfrm flipH="1" flipV="1">
              <a:off x="695554" y="1174543"/>
              <a:ext cx="237044" cy="0"/>
            </a:xfrm>
            <a:prstGeom prst="line">
              <a:avLst/>
            </a:prstGeom>
            <a:ln w="12700">
              <a:gradFill>
                <a:gsLst>
                  <a:gs pos="11000">
                    <a:schemeClr val="accent1"/>
                  </a:gs>
                  <a:gs pos="0">
                    <a:schemeClr val="accent1">
                      <a:lumMod val="60000"/>
                      <a:lumOff val="40000"/>
                    </a:schemeClr>
                  </a:gs>
                  <a:gs pos="83000">
                    <a:schemeClr val="accent1">
                      <a:alpha val="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DD6C6E96-55D6-935A-61DB-40855182B006}"/>
                </a:ext>
              </a:extLst>
            </p:cNvPr>
            <p:cNvCxnSpPr>
              <a:cxnSpLocks/>
            </p:cNvCxnSpPr>
            <p:nvPr/>
          </p:nvCxnSpPr>
          <p:spPr>
            <a:xfrm flipH="1" flipV="1">
              <a:off x="695554" y="1326943"/>
              <a:ext cx="237044" cy="0"/>
            </a:xfrm>
            <a:prstGeom prst="line">
              <a:avLst/>
            </a:prstGeom>
            <a:ln w="12700">
              <a:gradFill>
                <a:gsLst>
                  <a:gs pos="11000">
                    <a:schemeClr val="accent1"/>
                  </a:gs>
                  <a:gs pos="0">
                    <a:schemeClr val="accent1">
                      <a:lumMod val="60000"/>
                      <a:lumOff val="40000"/>
                    </a:schemeClr>
                  </a:gs>
                  <a:gs pos="83000">
                    <a:schemeClr val="accent1">
                      <a:alpha val="0"/>
                    </a:schemeClr>
                  </a:gs>
                </a:gsLst>
                <a:lin ang="0" scaled="0"/>
              </a:gradFill>
            </a:ln>
          </p:spPr>
          <p:style>
            <a:lnRef idx="1">
              <a:schemeClr val="accent1"/>
            </a:lnRef>
            <a:fillRef idx="0">
              <a:schemeClr val="accent1"/>
            </a:fillRef>
            <a:effectRef idx="0">
              <a:schemeClr val="accent1"/>
            </a:effectRef>
            <a:fontRef idx="minor">
              <a:schemeClr val="tx1"/>
            </a:fontRef>
          </p:style>
        </p:cxnSp>
      </p:grpSp>
      <p:sp>
        <p:nvSpPr>
          <p:cNvPr id="16" name="任意多边形: 形状 15">
            <a:extLst>
              <a:ext uri="{FF2B5EF4-FFF2-40B4-BE49-F238E27FC236}">
                <a16:creationId xmlns:a16="http://schemas.microsoft.com/office/drawing/2014/main" id="{4920D3D2-7F10-3B1B-229F-43926F9FCBEE}"/>
              </a:ext>
            </a:extLst>
          </p:cNvPr>
          <p:cNvSpPr/>
          <p:nvPr/>
        </p:nvSpPr>
        <p:spPr>
          <a:xfrm>
            <a:off x="-77461" y="1317499"/>
            <a:ext cx="434101" cy="868199"/>
          </a:xfrm>
          <a:custGeom>
            <a:avLst/>
            <a:gdLst>
              <a:gd name="connsiteX0" fmla="*/ 0 w 278793"/>
              <a:gd name="connsiteY0" fmla="*/ 0 h 557584"/>
              <a:gd name="connsiteX1" fmla="*/ 278793 w 278793"/>
              <a:gd name="connsiteY1" fmla="*/ 278792 h 557584"/>
              <a:gd name="connsiteX2" fmla="*/ 0 w 278793"/>
              <a:gd name="connsiteY2" fmla="*/ 557584 h 557584"/>
            </a:gdLst>
            <a:ahLst/>
            <a:cxnLst>
              <a:cxn ang="0">
                <a:pos x="connsiteX0" y="connsiteY0"/>
              </a:cxn>
              <a:cxn ang="0">
                <a:pos x="connsiteX1" y="connsiteY1"/>
              </a:cxn>
              <a:cxn ang="0">
                <a:pos x="connsiteX2" y="connsiteY2"/>
              </a:cxn>
            </a:cxnLst>
            <a:rect l="l" t="t" r="r" b="b"/>
            <a:pathLst>
              <a:path w="278793" h="557584">
                <a:moveTo>
                  <a:pt x="0" y="0"/>
                </a:moveTo>
                <a:cubicBezTo>
                  <a:pt x="153973" y="0"/>
                  <a:pt x="278793" y="124819"/>
                  <a:pt x="278793" y="278792"/>
                </a:cubicBezTo>
                <a:cubicBezTo>
                  <a:pt x="278793" y="432765"/>
                  <a:pt x="153973" y="557584"/>
                  <a:pt x="0" y="557584"/>
                </a:cubicBezTo>
                <a:close/>
              </a:path>
            </a:pathLst>
          </a:custGeom>
          <a:gradFill flip="none" rotWithShape="1">
            <a:gsLst>
              <a:gs pos="0">
                <a:schemeClr val="accent1">
                  <a:alpha val="55000"/>
                </a:schemeClr>
              </a:gs>
              <a:gs pos="100000">
                <a:schemeClr val="accent1">
                  <a:alpha val="0"/>
                </a:schemeClr>
              </a:gs>
            </a:gsLst>
            <a:lin ang="2700000" scaled="1"/>
            <a:tileRect/>
          </a:gradFill>
          <a:ln>
            <a:no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endParaRPr lang="zh-CN" altLang="en-US"/>
          </a:p>
        </p:txBody>
      </p:sp>
    </p:spTree>
    <p:extLst>
      <p:ext uri="{BB962C8B-B14F-4D97-AF65-F5344CB8AC3E}">
        <p14:creationId xmlns:p14="http://schemas.microsoft.com/office/powerpoint/2010/main" val="1856666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5" name="组合 154">
            <a:extLst>
              <a:ext uri="{FF2B5EF4-FFF2-40B4-BE49-F238E27FC236}">
                <a16:creationId xmlns:a16="http://schemas.microsoft.com/office/drawing/2014/main" id="{1DADE54F-7F66-45A1-A29F-D6F7EEE8B4CA}"/>
              </a:ext>
            </a:extLst>
          </p:cNvPr>
          <p:cNvGrpSpPr/>
          <p:nvPr/>
        </p:nvGrpSpPr>
        <p:grpSpPr>
          <a:xfrm>
            <a:off x="-1602880" y="970568"/>
            <a:ext cx="11698746" cy="4573460"/>
            <a:chOff x="1383506" y="1179856"/>
            <a:chExt cx="10330285" cy="4266701"/>
          </a:xfrm>
        </p:grpSpPr>
        <p:grpSp>
          <p:nvGrpSpPr>
            <p:cNvPr id="156" name="组合 155">
              <a:extLst>
                <a:ext uri="{FF2B5EF4-FFF2-40B4-BE49-F238E27FC236}">
                  <a16:creationId xmlns:a16="http://schemas.microsoft.com/office/drawing/2014/main" id="{6ECD5385-E2B1-4E51-B922-4CEB1E00FF58}"/>
                </a:ext>
              </a:extLst>
            </p:cNvPr>
            <p:cNvGrpSpPr/>
            <p:nvPr/>
          </p:nvGrpSpPr>
          <p:grpSpPr>
            <a:xfrm>
              <a:off x="1383506" y="1179856"/>
              <a:ext cx="5165883" cy="4266701"/>
              <a:chOff x="-18081" y="-53088"/>
              <a:chExt cx="12098773" cy="6937289"/>
            </a:xfrm>
          </p:grpSpPr>
          <p:cxnSp>
            <p:nvCxnSpPr>
              <p:cNvPr id="184" name="直接连接符 183">
                <a:extLst>
                  <a:ext uri="{FF2B5EF4-FFF2-40B4-BE49-F238E27FC236}">
                    <a16:creationId xmlns:a16="http://schemas.microsoft.com/office/drawing/2014/main" id="{C4AF02A3-CE32-45B4-837F-5CD558472736}"/>
                  </a:ext>
                </a:extLst>
              </p:cNvPr>
              <p:cNvCxnSpPr>
                <a:cxnSpLocks/>
              </p:cNvCxnSpPr>
              <p:nvPr/>
            </p:nvCxnSpPr>
            <p:spPr>
              <a:xfrm>
                <a:off x="12055111" y="-26373"/>
                <a:ext cx="0" cy="6910574"/>
              </a:xfrm>
              <a:prstGeom prst="line">
                <a:avLst/>
              </a:prstGeom>
              <a:ln>
                <a:solidFill>
                  <a:schemeClr val="accent1">
                    <a:alpha val="15000"/>
                  </a:schemeClr>
                </a:solidFill>
              </a:ln>
            </p:spPr>
            <p:style>
              <a:lnRef idx="1">
                <a:schemeClr val="accent1"/>
              </a:lnRef>
              <a:fillRef idx="0">
                <a:schemeClr val="accent1"/>
              </a:fillRef>
              <a:effectRef idx="0">
                <a:schemeClr val="accent1"/>
              </a:effectRef>
              <a:fontRef idx="minor">
                <a:schemeClr val="tx1"/>
              </a:fontRef>
            </p:style>
          </p:cxnSp>
          <p:grpSp>
            <p:nvGrpSpPr>
              <p:cNvPr id="185" name="组合 184">
                <a:extLst>
                  <a:ext uri="{FF2B5EF4-FFF2-40B4-BE49-F238E27FC236}">
                    <a16:creationId xmlns:a16="http://schemas.microsoft.com/office/drawing/2014/main" id="{AD19D732-EA71-4EA5-8E23-DCEF7F26D1A2}"/>
                  </a:ext>
                </a:extLst>
              </p:cNvPr>
              <p:cNvGrpSpPr/>
              <p:nvPr/>
            </p:nvGrpSpPr>
            <p:grpSpPr>
              <a:xfrm>
                <a:off x="-18081" y="-53088"/>
                <a:ext cx="12098773" cy="6937289"/>
                <a:chOff x="-18081" y="-53088"/>
                <a:chExt cx="12098773" cy="6937289"/>
              </a:xfrm>
            </p:grpSpPr>
            <p:cxnSp>
              <p:nvCxnSpPr>
                <p:cNvPr id="186" name="直接连接符 185">
                  <a:extLst>
                    <a:ext uri="{FF2B5EF4-FFF2-40B4-BE49-F238E27FC236}">
                      <a16:creationId xmlns:a16="http://schemas.microsoft.com/office/drawing/2014/main" id="{E36F2017-1CD3-45FF-859E-57805C6CBE16}"/>
                    </a:ext>
                  </a:extLst>
                </p:cNvPr>
                <p:cNvCxnSpPr>
                  <a:cxnSpLocks/>
                </p:cNvCxnSpPr>
                <p:nvPr/>
              </p:nvCxnSpPr>
              <p:spPr>
                <a:xfrm>
                  <a:off x="-15308" y="715226"/>
                  <a:ext cx="12096000" cy="0"/>
                </a:xfrm>
                <a:prstGeom prst="line">
                  <a:avLst/>
                </a:prstGeom>
                <a:ln>
                  <a:solidFill>
                    <a:schemeClr val="accent1">
                      <a:alpha val="15000"/>
                    </a:schemeClr>
                  </a:solidFill>
                </a:ln>
              </p:spPr>
              <p:style>
                <a:lnRef idx="1">
                  <a:schemeClr val="accent1"/>
                </a:lnRef>
                <a:fillRef idx="0">
                  <a:schemeClr val="accent1"/>
                </a:fillRef>
                <a:effectRef idx="0">
                  <a:schemeClr val="accent1"/>
                </a:effectRef>
                <a:fontRef idx="minor">
                  <a:schemeClr val="tx1"/>
                </a:fontRef>
              </p:style>
            </p:cxnSp>
            <p:cxnSp>
              <p:nvCxnSpPr>
                <p:cNvPr id="187" name="直接连接符 186">
                  <a:extLst>
                    <a:ext uri="{FF2B5EF4-FFF2-40B4-BE49-F238E27FC236}">
                      <a16:creationId xmlns:a16="http://schemas.microsoft.com/office/drawing/2014/main" id="{428A45F1-79E7-4F7F-8165-77847657D159}"/>
                    </a:ext>
                  </a:extLst>
                </p:cNvPr>
                <p:cNvCxnSpPr>
                  <a:cxnSpLocks/>
                </p:cNvCxnSpPr>
                <p:nvPr/>
              </p:nvCxnSpPr>
              <p:spPr>
                <a:xfrm>
                  <a:off x="-15308" y="1483540"/>
                  <a:ext cx="12096000" cy="0"/>
                </a:xfrm>
                <a:prstGeom prst="line">
                  <a:avLst/>
                </a:prstGeom>
                <a:ln>
                  <a:solidFill>
                    <a:schemeClr val="accent1">
                      <a:alpha val="15000"/>
                    </a:schemeClr>
                  </a:solidFill>
                </a:ln>
              </p:spPr>
              <p:style>
                <a:lnRef idx="1">
                  <a:schemeClr val="accent1"/>
                </a:lnRef>
                <a:fillRef idx="0">
                  <a:schemeClr val="accent1"/>
                </a:fillRef>
                <a:effectRef idx="0">
                  <a:schemeClr val="accent1"/>
                </a:effectRef>
                <a:fontRef idx="minor">
                  <a:schemeClr val="tx1"/>
                </a:fontRef>
              </p:style>
            </p:cxnSp>
            <p:cxnSp>
              <p:nvCxnSpPr>
                <p:cNvPr id="188" name="直接连接符 187">
                  <a:extLst>
                    <a:ext uri="{FF2B5EF4-FFF2-40B4-BE49-F238E27FC236}">
                      <a16:creationId xmlns:a16="http://schemas.microsoft.com/office/drawing/2014/main" id="{3FD30FD2-7CF8-4CE4-A362-D3E2CF0BEFB9}"/>
                    </a:ext>
                  </a:extLst>
                </p:cNvPr>
                <p:cNvCxnSpPr>
                  <a:cxnSpLocks/>
                </p:cNvCxnSpPr>
                <p:nvPr/>
              </p:nvCxnSpPr>
              <p:spPr>
                <a:xfrm>
                  <a:off x="-15308" y="2251854"/>
                  <a:ext cx="12096000" cy="0"/>
                </a:xfrm>
                <a:prstGeom prst="line">
                  <a:avLst/>
                </a:prstGeom>
                <a:ln>
                  <a:solidFill>
                    <a:schemeClr val="accent1">
                      <a:alpha val="15000"/>
                    </a:schemeClr>
                  </a:solidFill>
                </a:ln>
              </p:spPr>
              <p:style>
                <a:lnRef idx="1">
                  <a:schemeClr val="accent1"/>
                </a:lnRef>
                <a:fillRef idx="0">
                  <a:schemeClr val="accent1"/>
                </a:fillRef>
                <a:effectRef idx="0">
                  <a:schemeClr val="accent1"/>
                </a:effectRef>
                <a:fontRef idx="minor">
                  <a:schemeClr val="tx1"/>
                </a:fontRef>
              </p:style>
            </p:cxnSp>
            <p:cxnSp>
              <p:nvCxnSpPr>
                <p:cNvPr id="189" name="直接连接符 188">
                  <a:extLst>
                    <a:ext uri="{FF2B5EF4-FFF2-40B4-BE49-F238E27FC236}">
                      <a16:creationId xmlns:a16="http://schemas.microsoft.com/office/drawing/2014/main" id="{E288EF1C-694C-4F14-8365-41EA4D3A8C8D}"/>
                    </a:ext>
                  </a:extLst>
                </p:cNvPr>
                <p:cNvCxnSpPr>
                  <a:cxnSpLocks/>
                </p:cNvCxnSpPr>
                <p:nvPr/>
              </p:nvCxnSpPr>
              <p:spPr>
                <a:xfrm>
                  <a:off x="-15308" y="3020168"/>
                  <a:ext cx="12096000" cy="0"/>
                </a:xfrm>
                <a:prstGeom prst="line">
                  <a:avLst/>
                </a:prstGeom>
                <a:ln>
                  <a:solidFill>
                    <a:schemeClr val="accent1">
                      <a:alpha val="15000"/>
                    </a:schemeClr>
                  </a:solidFill>
                </a:ln>
              </p:spPr>
              <p:style>
                <a:lnRef idx="1">
                  <a:schemeClr val="accent1"/>
                </a:lnRef>
                <a:fillRef idx="0">
                  <a:schemeClr val="accent1"/>
                </a:fillRef>
                <a:effectRef idx="0">
                  <a:schemeClr val="accent1"/>
                </a:effectRef>
                <a:fontRef idx="minor">
                  <a:schemeClr val="tx1"/>
                </a:fontRef>
              </p:style>
            </p:cxnSp>
            <p:cxnSp>
              <p:nvCxnSpPr>
                <p:cNvPr id="190" name="直接连接符 189">
                  <a:extLst>
                    <a:ext uri="{FF2B5EF4-FFF2-40B4-BE49-F238E27FC236}">
                      <a16:creationId xmlns:a16="http://schemas.microsoft.com/office/drawing/2014/main" id="{5BCD1959-3B64-4AB9-B51A-23304C7D8FB9}"/>
                    </a:ext>
                  </a:extLst>
                </p:cNvPr>
                <p:cNvCxnSpPr>
                  <a:cxnSpLocks/>
                </p:cNvCxnSpPr>
                <p:nvPr/>
              </p:nvCxnSpPr>
              <p:spPr>
                <a:xfrm>
                  <a:off x="-15308" y="3788482"/>
                  <a:ext cx="12096000" cy="0"/>
                </a:xfrm>
                <a:prstGeom prst="line">
                  <a:avLst/>
                </a:prstGeom>
                <a:ln>
                  <a:solidFill>
                    <a:schemeClr val="accent1">
                      <a:alpha val="15000"/>
                    </a:schemeClr>
                  </a:solidFill>
                </a:ln>
              </p:spPr>
              <p:style>
                <a:lnRef idx="1">
                  <a:schemeClr val="accent1"/>
                </a:lnRef>
                <a:fillRef idx="0">
                  <a:schemeClr val="accent1"/>
                </a:fillRef>
                <a:effectRef idx="0">
                  <a:schemeClr val="accent1"/>
                </a:effectRef>
                <a:fontRef idx="minor">
                  <a:schemeClr val="tx1"/>
                </a:fontRef>
              </p:style>
            </p:cxnSp>
            <p:cxnSp>
              <p:nvCxnSpPr>
                <p:cNvPr id="191" name="直接连接符 190">
                  <a:extLst>
                    <a:ext uri="{FF2B5EF4-FFF2-40B4-BE49-F238E27FC236}">
                      <a16:creationId xmlns:a16="http://schemas.microsoft.com/office/drawing/2014/main" id="{0A8F1ED2-133F-4EB6-A38D-256C119DEAE4}"/>
                    </a:ext>
                  </a:extLst>
                </p:cNvPr>
                <p:cNvCxnSpPr>
                  <a:cxnSpLocks/>
                </p:cNvCxnSpPr>
                <p:nvPr/>
              </p:nvCxnSpPr>
              <p:spPr>
                <a:xfrm>
                  <a:off x="-15308" y="4556796"/>
                  <a:ext cx="12096000" cy="0"/>
                </a:xfrm>
                <a:prstGeom prst="line">
                  <a:avLst/>
                </a:prstGeom>
                <a:ln>
                  <a:solidFill>
                    <a:schemeClr val="accent1">
                      <a:alpha val="15000"/>
                    </a:schemeClr>
                  </a:solidFill>
                </a:ln>
              </p:spPr>
              <p:style>
                <a:lnRef idx="1">
                  <a:schemeClr val="accent1"/>
                </a:lnRef>
                <a:fillRef idx="0">
                  <a:schemeClr val="accent1"/>
                </a:fillRef>
                <a:effectRef idx="0">
                  <a:schemeClr val="accent1"/>
                </a:effectRef>
                <a:fontRef idx="minor">
                  <a:schemeClr val="tx1"/>
                </a:fontRef>
              </p:style>
            </p:cxnSp>
            <p:cxnSp>
              <p:nvCxnSpPr>
                <p:cNvPr id="192" name="直接连接符 191">
                  <a:extLst>
                    <a:ext uri="{FF2B5EF4-FFF2-40B4-BE49-F238E27FC236}">
                      <a16:creationId xmlns:a16="http://schemas.microsoft.com/office/drawing/2014/main" id="{2EFEFBBB-074F-4FD1-A038-C841C654A7E9}"/>
                    </a:ext>
                  </a:extLst>
                </p:cNvPr>
                <p:cNvCxnSpPr>
                  <a:cxnSpLocks/>
                </p:cNvCxnSpPr>
                <p:nvPr/>
              </p:nvCxnSpPr>
              <p:spPr>
                <a:xfrm>
                  <a:off x="-15308" y="5325110"/>
                  <a:ext cx="12096000" cy="0"/>
                </a:xfrm>
                <a:prstGeom prst="line">
                  <a:avLst/>
                </a:prstGeom>
                <a:ln>
                  <a:solidFill>
                    <a:schemeClr val="accent1">
                      <a:alpha val="15000"/>
                    </a:schemeClr>
                  </a:solidFill>
                </a:ln>
              </p:spPr>
              <p:style>
                <a:lnRef idx="1">
                  <a:schemeClr val="accent1"/>
                </a:lnRef>
                <a:fillRef idx="0">
                  <a:schemeClr val="accent1"/>
                </a:fillRef>
                <a:effectRef idx="0">
                  <a:schemeClr val="accent1"/>
                </a:effectRef>
                <a:fontRef idx="minor">
                  <a:schemeClr val="tx1"/>
                </a:fontRef>
              </p:style>
            </p:cxnSp>
            <p:cxnSp>
              <p:nvCxnSpPr>
                <p:cNvPr id="193" name="直接连接符 192">
                  <a:extLst>
                    <a:ext uri="{FF2B5EF4-FFF2-40B4-BE49-F238E27FC236}">
                      <a16:creationId xmlns:a16="http://schemas.microsoft.com/office/drawing/2014/main" id="{888FFABA-E2B4-4BBE-AFEE-1396972E3188}"/>
                    </a:ext>
                  </a:extLst>
                </p:cNvPr>
                <p:cNvCxnSpPr>
                  <a:cxnSpLocks/>
                </p:cNvCxnSpPr>
                <p:nvPr/>
              </p:nvCxnSpPr>
              <p:spPr>
                <a:xfrm>
                  <a:off x="-15308" y="6093424"/>
                  <a:ext cx="12096000" cy="0"/>
                </a:xfrm>
                <a:prstGeom prst="line">
                  <a:avLst/>
                </a:prstGeom>
                <a:ln>
                  <a:solidFill>
                    <a:schemeClr val="accent1">
                      <a:alpha val="15000"/>
                    </a:schemeClr>
                  </a:solidFill>
                </a:ln>
              </p:spPr>
              <p:style>
                <a:lnRef idx="1">
                  <a:schemeClr val="accent1"/>
                </a:lnRef>
                <a:fillRef idx="0">
                  <a:schemeClr val="accent1"/>
                </a:fillRef>
                <a:effectRef idx="0">
                  <a:schemeClr val="accent1"/>
                </a:effectRef>
                <a:fontRef idx="minor">
                  <a:schemeClr val="tx1"/>
                </a:fontRef>
              </p:style>
            </p:cxnSp>
            <p:cxnSp>
              <p:nvCxnSpPr>
                <p:cNvPr id="194" name="直接连接符 193">
                  <a:extLst>
                    <a:ext uri="{FF2B5EF4-FFF2-40B4-BE49-F238E27FC236}">
                      <a16:creationId xmlns:a16="http://schemas.microsoft.com/office/drawing/2014/main" id="{63B3DB73-06D7-4B04-8D5E-4ABE9BCF1EC4}"/>
                    </a:ext>
                  </a:extLst>
                </p:cNvPr>
                <p:cNvCxnSpPr>
                  <a:cxnSpLocks/>
                </p:cNvCxnSpPr>
                <p:nvPr/>
              </p:nvCxnSpPr>
              <p:spPr>
                <a:xfrm>
                  <a:off x="844290" y="-26373"/>
                  <a:ext cx="0" cy="6910574"/>
                </a:xfrm>
                <a:prstGeom prst="line">
                  <a:avLst/>
                </a:prstGeom>
                <a:ln>
                  <a:solidFill>
                    <a:schemeClr val="accent1">
                      <a:alpha val="15000"/>
                    </a:schemeClr>
                  </a:solidFill>
                </a:ln>
              </p:spPr>
              <p:style>
                <a:lnRef idx="1">
                  <a:schemeClr val="accent1"/>
                </a:lnRef>
                <a:fillRef idx="0">
                  <a:schemeClr val="accent1"/>
                </a:fillRef>
                <a:effectRef idx="0">
                  <a:schemeClr val="accent1"/>
                </a:effectRef>
                <a:fontRef idx="minor">
                  <a:schemeClr val="tx1"/>
                </a:fontRef>
              </p:style>
            </p:cxnSp>
            <p:cxnSp>
              <p:nvCxnSpPr>
                <p:cNvPr id="195" name="直接连接符 194">
                  <a:extLst>
                    <a:ext uri="{FF2B5EF4-FFF2-40B4-BE49-F238E27FC236}">
                      <a16:creationId xmlns:a16="http://schemas.microsoft.com/office/drawing/2014/main" id="{E18A46C6-975B-46F2-82E6-074A20054CAF}"/>
                    </a:ext>
                  </a:extLst>
                </p:cNvPr>
                <p:cNvCxnSpPr>
                  <a:cxnSpLocks/>
                </p:cNvCxnSpPr>
                <p:nvPr/>
              </p:nvCxnSpPr>
              <p:spPr>
                <a:xfrm>
                  <a:off x="1706661" y="-26373"/>
                  <a:ext cx="0" cy="6910574"/>
                </a:xfrm>
                <a:prstGeom prst="line">
                  <a:avLst/>
                </a:prstGeom>
                <a:ln>
                  <a:solidFill>
                    <a:schemeClr val="accent1">
                      <a:alpha val="15000"/>
                    </a:schemeClr>
                  </a:solidFill>
                </a:ln>
              </p:spPr>
              <p:style>
                <a:lnRef idx="1">
                  <a:schemeClr val="accent1"/>
                </a:lnRef>
                <a:fillRef idx="0">
                  <a:schemeClr val="accent1"/>
                </a:fillRef>
                <a:effectRef idx="0">
                  <a:schemeClr val="accent1"/>
                </a:effectRef>
                <a:fontRef idx="minor">
                  <a:schemeClr val="tx1"/>
                </a:fontRef>
              </p:style>
            </p:cxnSp>
            <p:cxnSp>
              <p:nvCxnSpPr>
                <p:cNvPr id="196" name="直接连接符 195">
                  <a:extLst>
                    <a:ext uri="{FF2B5EF4-FFF2-40B4-BE49-F238E27FC236}">
                      <a16:creationId xmlns:a16="http://schemas.microsoft.com/office/drawing/2014/main" id="{469515E3-54E3-4157-A848-DED7D143813F}"/>
                    </a:ext>
                  </a:extLst>
                </p:cNvPr>
                <p:cNvCxnSpPr>
                  <a:cxnSpLocks/>
                </p:cNvCxnSpPr>
                <p:nvPr/>
              </p:nvCxnSpPr>
              <p:spPr>
                <a:xfrm>
                  <a:off x="2569032" y="-26373"/>
                  <a:ext cx="0" cy="6910574"/>
                </a:xfrm>
                <a:prstGeom prst="line">
                  <a:avLst/>
                </a:prstGeom>
                <a:ln>
                  <a:solidFill>
                    <a:schemeClr val="accent1">
                      <a:alpha val="15000"/>
                    </a:schemeClr>
                  </a:solidFill>
                </a:ln>
              </p:spPr>
              <p:style>
                <a:lnRef idx="1">
                  <a:schemeClr val="accent1"/>
                </a:lnRef>
                <a:fillRef idx="0">
                  <a:schemeClr val="accent1"/>
                </a:fillRef>
                <a:effectRef idx="0">
                  <a:schemeClr val="accent1"/>
                </a:effectRef>
                <a:fontRef idx="minor">
                  <a:schemeClr val="tx1"/>
                </a:fontRef>
              </p:style>
            </p:cxnSp>
            <p:cxnSp>
              <p:nvCxnSpPr>
                <p:cNvPr id="197" name="直接连接符 196">
                  <a:extLst>
                    <a:ext uri="{FF2B5EF4-FFF2-40B4-BE49-F238E27FC236}">
                      <a16:creationId xmlns:a16="http://schemas.microsoft.com/office/drawing/2014/main" id="{95153ABE-CB34-442B-A3E6-C0EFDA33048C}"/>
                    </a:ext>
                  </a:extLst>
                </p:cNvPr>
                <p:cNvCxnSpPr>
                  <a:cxnSpLocks/>
                </p:cNvCxnSpPr>
                <p:nvPr/>
              </p:nvCxnSpPr>
              <p:spPr>
                <a:xfrm>
                  <a:off x="3431403" y="-26373"/>
                  <a:ext cx="0" cy="6910574"/>
                </a:xfrm>
                <a:prstGeom prst="line">
                  <a:avLst/>
                </a:prstGeom>
                <a:ln>
                  <a:solidFill>
                    <a:schemeClr val="accent1">
                      <a:alpha val="15000"/>
                    </a:schemeClr>
                  </a:solidFill>
                </a:ln>
              </p:spPr>
              <p:style>
                <a:lnRef idx="1">
                  <a:schemeClr val="accent1"/>
                </a:lnRef>
                <a:fillRef idx="0">
                  <a:schemeClr val="accent1"/>
                </a:fillRef>
                <a:effectRef idx="0">
                  <a:schemeClr val="accent1"/>
                </a:effectRef>
                <a:fontRef idx="minor">
                  <a:schemeClr val="tx1"/>
                </a:fontRef>
              </p:style>
            </p:cxnSp>
            <p:cxnSp>
              <p:nvCxnSpPr>
                <p:cNvPr id="198" name="直接连接符 197">
                  <a:extLst>
                    <a:ext uri="{FF2B5EF4-FFF2-40B4-BE49-F238E27FC236}">
                      <a16:creationId xmlns:a16="http://schemas.microsoft.com/office/drawing/2014/main" id="{DDA9E9D4-CF2F-44B4-9572-A493E7789F38}"/>
                    </a:ext>
                  </a:extLst>
                </p:cNvPr>
                <p:cNvCxnSpPr>
                  <a:cxnSpLocks/>
                </p:cNvCxnSpPr>
                <p:nvPr/>
              </p:nvCxnSpPr>
              <p:spPr>
                <a:xfrm>
                  <a:off x="4293774" y="-26373"/>
                  <a:ext cx="0" cy="6910574"/>
                </a:xfrm>
                <a:prstGeom prst="line">
                  <a:avLst/>
                </a:prstGeom>
                <a:ln>
                  <a:solidFill>
                    <a:schemeClr val="accent1">
                      <a:alpha val="15000"/>
                    </a:schemeClr>
                  </a:solidFill>
                </a:ln>
              </p:spPr>
              <p:style>
                <a:lnRef idx="1">
                  <a:schemeClr val="accent1"/>
                </a:lnRef>
                <a:fillRef idx="0">
                  <a:schemeClr val="accent1"/>
                </a:fillRef>
                <a:effectRef idx="0">
                  <a:schemeClr val="accent1"/>
                </a:effectRef>
                <a:fontRef idx="minor">
                  <a:schemeClr val="tx1"/>
                </a:fontRef>
              </p:style>
            </p:cxnSp>
            <p:cxnSp>
              <p:nvCxnSpPr>
                <p:cNvPr id="199" name="直接连接符 198">
                  <a:extLst>
                    <a:ext uri="{FF2B5EF4-FFF2-40B4-BE49-F238E27FC236}">
                      <a16:creationId xmlns:a16="http://schemas.microsoft.com/office/drawing/2014/main" id="{C8DD1A10-2B18-4E7D-B83B-C8E0CA2039D0}"/>
                    </a:ext>
                  </a:extLst>
                </p:cNvPr>
                <p:cNvCxnSpPr>
                  <a:cxnSpLocks/>
                </p:cNvCxnSpPr>
                <p:nvPr/>
              </p:nvCxnSpPr>
              <p:spPr>
                <a:xfrm>
                  <a:off x="5156145" y="-26373"/>
                  <a:ext cx="0" cy="6910574"/>
                </a:xfrm>
                <a:prstGeom prst="line">
                  <a:avLst/>
                </a:prstGeom>
                <a:ln>
                  <a:solidFill>
                    <a:schemeClr val="accent1">
                      <a:alpha val="15000"/>
                    </a:schemeClr>
                  </a:solidFill>
                </a:ln>
              </p:spPr>
              <p:style>
                <a:lnRef idx="1">
                  <a:schemeClr val="accent1"/>
                </a:lnRef>
                <a:fillRef idx="0">
                  <a:schemeClr val="accent1"/>
                </a:fillRef>
                <a:effectRef idx="0">
                  <a:schemeClr val="accent1"/>
                </a:effectRef>
                <a:fontRef idx="minor">
                  <a:schemeClr val="tx1"/>
                </a:fontRef>
              </p:style>
            </p:cxnSp>
            <p:cxnSp>
              <p:nvCxnSpPr>
                <p:cNvPr id="200" name="直接连接符 199">
                  <a:extLst>
                    <a:ext uri="{FF2B5EF4-FFF2-40B4-BE49-F238E27FC236}">
                      <a16:creationId xmlns:a16="http://schemas.microsoft.com/office/drawing/2014/main" id="{B6FA79FA-7994-4576-8F13-9355C962B3B7}"/>
                    </a:ext>
                  </a:extLst>
                </p:cNvPr>
                <p:cNvCxnSpPr>
                  <a:cxnSpLocks/>
                </p:cNvCxnSpPr>
                <p:nvPr/>
              </p:nvCxnSpPr>
              <p:spPr>
                <a:xfrm>
                  <a:off x="6018516" y="-26373"/>
                  <a:ext cx="0" cy="6910574"/>
                </a:xfrm>
                <a:prstGeom prst="line">
                  <a:avLst/>
                </a:prstGeom>
                <a:ln>
                  <a:solidFill>
                    <a:schemeClr val="accent1">
                      <a:alpha val="15000"/>
                    </a:schemeClr>
                  </a:solidFill>
                </a:ln>
              </p:spPr>
              <p:style>
                <a:lnRef idx="1">
                  <a:schemeClr val="accent1"/>
                </a:lnRef>
                <a:fillRef idx="0">
                  <a:schemeClr val="accent1"/>
                </a:fillRef>
                <a:effectRef idx="0">
                  <a:schemeClr val="accent1"/>
                </a:effectRef>
                <a:fontRef idx="minor">
                  <a:schemeClr val="tx1"/>
                </a:fontRef>
              </p:style>
            </p:cxnSp>
            <p:cxnSp>
              <p:nvCxnSpPr>
                <p:cNvPr id="201" name="直接连接符 200">
                  <a:extLst>
                    <a:ext uri="{FF2B5EF4-FFF2-40B4-BE49-F238E27FC236}">
                      <a16:creationId xmlns:a16="http://schemas.microsoft.com/office/drawing/2014/main" id="{992AD79C-BDEB-446E-903C-F015C117645B}"/>
                    </a:ext>
                  </a:extLst>
                </p:cNvPr>
                <p:cNvCxnSpPr>
                  <a:cxnSpLocks/>
                </p:cNvCxnSpPr>
                <p:nvPr/>
              </p:nvCxnSpPr>
              <p:spPr>
                <a:xfrm>
                  <a:off x="6880887" y="-26373"/>
                  <a:ext cx="0" cy="6910574"/>
                </a:xfrm>
                <a:prstGeom prst="line">
                  <a:avLst/>
                </a:prstGeom>
                <a:ln>
                  <a:solidFill>
                    <a:schemeClr val="accent1">
                      <a:alpha val="15000"/>
                    </a:schemeClr>
                  </a:solidFill>
                </a:ln>
              </p:spPr>
              <p:style>
                <a:lnRef idx="1">
                  <a:schemeClr val="accent1"/>
                </a:lnRef>
                <a:fillRef idx="0">
                  <a:schemeClr val="accent1"/>
                </a:fillRef>
                <a:effectRef idx="0">
                  <a:schemeClr val="accent1"/>
                </a:effectRef>
                <a:fontRef idx="minor">
                  <a:schemeClr val="tx1"/>
                </a:fontRef>
              </p:style>
            </p:cxnSp>
            <p:cxnSp>
              <p:nvCxnSpPr>
                <p:cNvPr id="202" name="直接连接符 201">
                  <a:extLst>
                    <a:ext uri="{FF2B5EF4-FFF2-40B4-BE49-F238E27FC236}">
                      <a16:creationId xmlns:a16="http://schemas.microsoft.com/office/drawing/2014/main" id="{5B5DAEF1-6832-424F-9DE6-A8D336668C90}"/>
                    </a:ext>
                  </a:extLst>
                </p:cNvPr>
                <p:cNvCxnSpPr>
                  <a:cxnSpLocks/>
                </p:cNvCxnSpPr>
                <p:nvPr/>
              </p:nvCxnSpPr>
              <p:spPr>
                <a:xfrm>
                  <a:off x="7743258" y="-26373"/>
                  <a:ext cx="0" cy="6910574"/>
                </a:xfrm>
                <a:prstGeom prst="line">
                  <a:avLst/>
                </a:prstGeom>
                <a:ln>
                  <a:solidFill>
                    <a:schemeClr val="accent1">
                      <a:alpha val="15000"/>
                    </a:schemeClr>
                  </a:solidFill>
                </a:ln>
              </p:spPr>
              <p:style>
                <a:lnRef idx="1">
                  <a:schemeClr val="accent1"/>
                </a:lnRef>
                <a:fillRef idx="0">
                  <a:schemeClr val="accent1"/>
                </a:fillRef>
                <a:effectRef idx="0">
                  <a:schemeClr val="accent1"/>
                </a:effectRef>
                <a:fontRef idx="minor">
                  <a:schemeClr val="tx1"/>
                </a:fontRef>
              </p:style>
            </p:cxnSp>
            <p:cxnSp>
              <p:nvCxnSpPr>
                <p:cNvPr id="203" name="直接连接符 202">
                  <a:extLst>
                    <a:ext uri="{FF2B5EF4-FFF2-40B4-BE49-F238E27FC236}">
                      <a16:creationId xmlns:a16="http://schemas.microsoft.com/office/drawing/2014/main" id="{A2B20166-6785-4DDE-9BB6-05D1F568DEA5}"/>
                    </a:ext>
                  </a:extLst>
                </p:cNvPr>
                <p:cNvCxnSpPr>
                  <a:cxnSpLocks/>
                </p:cNvCxnSpPr>
                <p:nvPr/>
              </p:nvCxnSpPr>
              <p:spPr>
                <a:xfrm>
                  <a:off x="8605629" y="-26373"/>
                  <a:ext cx="0" cy="6910574"/>
                </a:xfrm>
                <a:prstGeom prst="line">
                  <a:avLst/>
                </a:prstGeom>
                <a:ln>
                  <a:solidFill>
                    <a:schemeClr val="accent1">
                      <a:alpha val="15000"/>
                    </a:schemeClr>
                  </a:solidFill>
                </a:ln>
              </p:spPr>
              <p:style>
                <a:lnRef idx="1">
                  <a:schemeClr val="accent1"/>
                </a:lnRef>
                <a:fillRef idx="0">
                  <a:schemeClr val="accent1"/>
                </a:fillRef>
                <a:effectRef idx="0">
                  <a:schemeClr val="accent1"/>
                </a:effectRef>
                <a:fontRef idx="minor">
                  <a:schemeClr val="tx1"/>
                </a:fontRef>
              </p:style>
            </p:cxnSp>
            <p:cxnSp>
              <p:nvCxnSpPr>
                <p:cNvPr id="204" name="直接连接符 203">
                  <a:extLst>
                    <a:ext uri="{FF2B5EF4-FFF2-40B4-BE49-F238E27FC236}">
                      <a16:creationId xmlns:a16="http://schemas.microsoft.com/office/drawing/2014/main" id="{075FBFC0-14D5-4DA1-979C-4138A6AF3EE1}"/>
                    </a:ext>
                  </a:extLst>
                </p:cNvPr>
                <p:cNvCxnSpPr>
                  <a:cxnSpLocks/>
                </p:cNvCxnSpPr>
                <p:nvPr/>
              </p:nvCxnSpPr>
              <p:spPr>
                <a:xfrm>
                  <a:off x="9468000" y="-26373"/>
                  <a:ext cx="0" cy="6910574"/>
                </a:xfrm>
                <a:prstGeom prst="line">
                  <a:avLst/>
                </a:prstGeom>
                <a:ln>
                  <a:solidFill>
                    <a:schemeClr val="accent1">
                      <a:alpha val="15000"/>
                    </a:schemeClr>
                  </a:solidFill>
                </a:ln>
              </p:spPr>
              <p:style>
                <a:lnRef idx="1">
                  <a:schemeClr val="accent1"/>
                </a:lnRef>
                <a:fillRef idx="0">
                  <a:schemeClr val="accent1"/>
                </a:fillRef>
                <a:effectRef idx="0">
                  <a:schemeClr val="accent1"/>
                </a:effectRef>
                <a:fontRef idx="minor">
                  <a:schemeClr val="tx1"/>
                </a:fontRef>
              </p:style>
            </p:cxnSp>
            <p:cxnSp>
              <p:nvCxnSpPr>
                <p:cNvPr id="205" name="直接连接符 204">
                  <a:extLst>
                    <a:ext uri="{FF2B5EF4-FFF2-40B4-BE49-F238E27FC236}">
                      <a16:creationId xmlns:a16="http://schemas.microsoft.com/office/drawing/2014/main" id="{795962D6-001A-4134-B0D2-3E5E2A299775}"/>
                    </a:ext>
                  </a:extLst>
                </p:cNvPr>
                <p:cNvCxnSpPr>
                  <a:cxnSpLocks/>
                </p:cNvCxnSpPr>
                <p:nvPr/>
              </p:nvCxnSpPr>
              <p:spPr>
                <a:xfrm>
                  <a:off x="10330371" y="-26373"/>
                  <a:ext cx="0" cy="6910574"/>
                </a:xfrm>
                <a:prstGeom prst="line">
                  <a:avLst/>
                </a:prstGeom>
                <a:ln>
                  <a:solidFill>
                    <a:schemeClr val="accent1">
                      <a:alpha val="15000"/>
                    </a:schemeClr>
                  </a:solidFill>
                </a:ln>
              </p:spPr>
              <p:style>
                <a:lnRef idx="1">
                  <a:schemeClr val="accent1"/>
                </a:lnRef>
                <a:fillRef idx="0">
                  <a:schemeClr val="accent1"/>
                </a:fillRef>
                <a:effectRef idx="0">
                  <a:schemeClr val="accent1"/>
                </a:effectRef>
                <a:fontRef idx="minor">
                  <a:schemeClr val="tx1"/>
                </a:fontRef>
              </p:style>
            </p:cxnSp>
            <p:cxnSp>
              <p:nvCxnSpPr>
                <p:cNvPr id="206" name="直接连接符 205">
                  <a:extLst>
                    <a:ext uri="{FF2B5EF4-FFF2-40B4-BE49-F238E27FC236}">
                      <a16:creationId xmlns:a16="http://schemas.microsoft.com/office/drawing/2014/main" id="{2EFB475D-C4FB-4A8A-BA3E-DA0B86EBFCE8}"/>
                    </a:ext>
                  </a:extLst>
                </p:cNvPr>
                <p:cNvCxnSpPr>
                  <a:cxnSpLocks/>
                </p:cNvCxnSpPr>
                <p:nvPr/>
              </p:nvCxnSpPr>
              <p:spPr>
                <a:xfrm>
                  <a:off x="11192742" y="-26373"/>
                  <a:ext cx="0" cy="6910574"/>
                </a:xfrm>
                <a:prstGeom prst="line">
                  <a:avLst/>
                </a:prstGeom>
                <a:ln>
                  <a:solidFill>
                    <a:schemeClr val="accent1">
                      <a:alpha val="15000"/>
                    </a:schemeClr>
                  </a:solidFill>
                </a:ln>
              </p:spPr>
              <p:style>
                <a:lnRef idx="1">
                  <a:schemeClr val="accent1"/>
                </a:lnRef>
                <a:fillRef idx="0">
                  <a:schemeClr val="accent1"/>
                </a:fillRef>
                <a:effectRef idx="0">
                  <a:schemeClr val="accent1"/>
                </a:effectRef>
                <a:fontRef idx="minor">
                  <a:schemeClr val="tx1"/>
                </a:fontRef>
              </p:style>
            </p:cxnSp>
            <p:cxnSp>
              <p:nvCxnSpPr>
                <p:cNvPr id="207" name="直接连接符 206">
                  <a:extLst>
                    <a:ext uri="{FF2B5EF4-FFF2-40B4-BE49-F238E27FC236}">
                      <a16:creationId xmlns:a16="http://schemas.microsoft.com/office/drawing/2014/main" id="{FD1E4CAF-3064-41BB-A391-457A54A3B433}"/>
                    </a:ext>
                  </a:extLst>
                </p:cNvPr>
                <p:cNvCxnSpPr>
                  <a:cxnSpLocks/>
                </p:cNvCxnSpPr>
                <p:nvPr/>
              </p:nvCxnSpPr>
              <p:spPr>
                <a:xfrm>
                  <a:off x="-18081" y="-26373"/>
                  <a:ext cx="0" cy="6910574"/>
                </a:xfrm>
                <a:prstGeom prst="line">
                  <a:avLst/>
                </a:prstGeom>
                <a:ln>
                  <a:solidFill>
                    <a:schemeClr val="accent1">
                      <a:alpha val="15000"/>
                    </a:schemeClr>
                  </a:solidFill>
                </a:ln>
              </p:spPr>
              <p:style>
                <a:lnRef idx="1">
                  <a:schemeClr val="accent1"/>
                </a:lnRef>
                <a:fillRef idx="0">
                  <a:schemeClr val="accent1"/>
                </a:fillRef>
                <a:effectRef idx="0">
                  <a:schemeClr val="accent1"/>
                </a:effectRef>
                <a:fontRef idx="minor">
                  <a:schemeClr val="tx1"/>
                </a:fontRef>
              </p:style>
            </p:cxnSp>
            <p:cxnSp>
              <p:nvCxnSpPr>
                <p:cNvPr id="208" name="直接连接符 207">
                  <a:extLst>
                    <a:ext uri="{FF2B5EF4-FFF2-40B4-BE49-F238E27FC236}">
                      <a16:creationId xmlns:a16="http://schemas.microsoft.com/office/drawing/2014/main" id="{B951161D-C481-4C5C-A2C8-68B1941CDE41}"/>
                    </a:ext>
                  </a:extLst>
                </p:cNvPr>
                <p:cNvCxnSpPr>
                  <a:cxnSpLocks/>
                </p:cNvCxnSpPr>
                <p:nvPr/>
              </p:nvCxnSpPr>
              <p:spPr>
                <a:xfrm>
                  <a:off x="-15308" y="6861739"/>
                  <a:ext cx="12096000" cy="0"/>
                </a:xfrm>
                <a:prstGeom prst="line">
                  <a:avLst/>
                </a:prstGeom>
                <a:ln>
                  <a:solidFill>
                    <a:schemeClr val="accent1">
                      <a:alpha val="15000"/>
                    </a:schemeClr>
                  </a:solidFill>
                </a:ln>
              </p:spPr>
              <p:style>
                <a:lnRef idx="1">
                  <a:schemeClr val="accent1"/>
                </a:lnRef>
                <a:fillRef idx="0">
                  <a:schemeClr val="accent1"/>
                </a:fillRef>
                <a:effectRef idx="0">
                  <a:schemeClr val="accent1"/>
                </a:effectRef>
                <a:fontRef idx="minor">
                  <a:schemeClr val="tx1"/>
                </a:fontRef>
              </p:style>
            </p:cxnSp>
            <p:cxnSp>
              <p:nvCxnSpPr>
                <p:cNvPr id="209" name="直接连接符 208">
                  <a:extLst>
                    <a:ext uri="{FF2B5EF4-FFF2-40B4-BE49-F238E27FC236}">
                      <a16:creationId xmlns:a16="http://schemas.microsoft.com/office/drawing/2014/main" id="{0C9D609B-FCF7-4F1B-8EEA-21C2F545C3BF}"/>
                    </a:ext>
                  </a:extLst>
                </p:cNvPr>
                <p:cNvCxnSpPr>
                  <a:cxnSpLocks/>
                </p:cNvCxnSpPr>
                <p:nvPr/>
              </p:nvCxnSpPr>
              <p:spPr>
                <a:xfrm>
                  <a:off x="-15308" y="-53088"/>
                  <a:ext cx="12096000" cy="0"/>
                </a:xfrm>
                <a:prstGeom prst="line">
                  <a:avLst/>
                </a:prstGeom>
                <a:ln>
                  <a:solidFill>
                    <a:schemeClr val="accent1">
                      <a:alpha val="15000"/>
                    </a:schemeClr>
                  </a:solidFill>
                </a:ln>
              </p:spPr>
              <p:style>
                <a:lnRef idx="1">
                  <a:schemeClr val="accent1"/>
                </a:lnRef>
                <a:fillRef idx="0">
                  <a:schemeClr val="accent1"/>
                </a:fillRef>
                <a:effectRef idx="0">
                  <a:schemeClr val="accent1"/>
                </a:effectRef>
                <a:fontRef idx="minor">
                  <a:schemeClr val="tx1"/>
                </a:fontRef>
              </p:style>
            </p:cxnSp>
          </p:grpSp>
        </p:grpSp>
        <p:grpSp>
          <p:nvGrpSpPr>
            <p:cNvPr id="157" name="组合 156">
              <a:extLst>
                <a:ext uri="{FF2B5EF4-FFF2-40B4-BE49-F238E27FC236}">
                  <a16:creationId xmlns:a16="http://schemas.microsoft.com/office/drawing/2014/main" id="{B68499B8-AD97-4C53-9BC3-8139C7FD13B5}"/>
                </a:ext>
              </a:extLst>
            </p:cNvPr>
            <p:cNvGrpSpPr/>
            <p:nvPr/>
          </p:nvGrpSpPr>
          <p:grpSpPr>
            <a:xfrm>
              <a:off x="6547908" y="1179856"/>
              <a:ext cx="5165883" cy="4266701"/>
              <a:chOff x="-18081" y="-53088"/>
              <a:chExt cx="12098773" cy="6937289"/>
            </a:xfrm>
          </p:grpSpPr>
          <p:cxnSp>
            <p:nvCxnSpPr>
              <p:cNvPr id="158" name="直接连接符 157">
                <a:extLst>
                  <a:ext uri="{FF2B5EF4-FFF2-40B4-BE49-F238E27FC236}">
                    <a16:creationId xmlns:a16="http://schemas.microsoft.com/office/drawing/2014/main" id="{9D7B529A-16E2-4FFB-A0BA-245203FF56CD}"/>
                  </a:ext>
                </a:extLst>
              </p:cNvPr>
              <p:cNvCxnSpPr>
                <a:cxnSpLocks/>
              </p:cNvCxnSpPr>
              <p:nvPr/>
            </p:nvCxnSpPr>
            <p:spPr>
              <a:xfrm>
                <a:off x="12055111" y="-26373"/>
                <a:ext cx="0" cy="6910574"/>
              </a:xfrm>
              <a:prstGeom prst="line">
                <a:avLst/>
              </a:prstGeom>
              <a:ln>
                <a:solidFill>
                  <a:schemeClr val="accent1">
                    <a:alpha val="15000"/>
                  </a:schemeClr>
                </a:solidFill>
              </a:ln>
            </p:spPr>
            <p:style>
              <a:lnRef idx="1">
                <a:schemeClr val="accent1"/>
              </a:lnRef>
              <a:fillRef idx="0">
                <a:schemeClr val="accent1"/>
              </a:fillRef>
              <a:effectRef idx="0">
                <a:schemeClr val="accent1"/>
              </a:effectRef>
              <a:fontRef idx="minor">
                <a:schemeClr val="tx1"/>
              </a:fontRef>
            </p:style>
          </p:cxnSp>
          <p:grpSp>
            <p:nvGrpSpPr>
              <p:cNvPr id="159" name="组合 158">
                <a:extLst>
                  <a:ext uri="{FF2B5EF4-FFF2-40B4-BE49-F238E27FC236}">
                    <a16:creationId xmlns:a16="http://schemas.microsoft.com/office/drawing/2014/main" id="{C85C6C28-1718-40F0-A302-B1DC6C6D2B1C}"/>
                  </a:ext>
                </a:extLst>
              </p:cNvPr>
              <p:cNvGrpSpPr/>
              <p:nvPr/>
            </p:nvGrpSpPr>
            <p:grpSpPr>
              <a:xfrm>
                <a:off x="-18081" y="-53088"/>
                <a:ext cx="12098773" cy="6937289"/>
                <a:chOff x="-18081" y="-53088"/>
                <a:chExt cx="12098773" cy="6937289"/>
              </a:xfrm>
            </p:grpSpPr>
            <p:cxnSp>
              <p:nvCxnSpPr>
                <p:cNvPr id="160" name="直接连接符 159">
                  <a:extLst>
                    <a:ext uri="{FF2B5EF4-FFF2-40B4-BE49-F238E27FC236}">
                      <a16:creationId xmlns:a16="http://schemas.microsoft.com/office/drawing/2014/main" id="{A5EBEA60-344D-44BE-9EA2-C4592A668E9F}"/>
                    </a:ext>
                  </a:extLst>
                </p:cNvPr>
                <p:cNvCxnSpPr>
                  <a:cxnSpLocks/>
                </p:cNvCxnSpPr>
                <p:nvPr/>
              </p:nvCxnSpPr>
              <p:spPr>
                <a:xfrm>
                  <a:off x="-15308" y="715226"/>
                  <a:ext cx="12096000" cy="0"/>
                </a:xfrm>
                <a:prstGeom prst="line">
                  <a:avLst/>
                </a:prstGeom>
                <a:ln>
                  <a:solidFill>
                    <a:schemeClr val="accent1">
                      <a:alpha val="15000"/>
                    </a:schemeClr>
                  </a:solidFill>
                </a:ln>
              </p:spPr>
              <p:style>
                <a:lnRef idx="1">
                  <a:schemeClr val="accent1"/>
                </a:lnRef>
                <a:fillRef idx="0">
                  <a:schemeClr val="accent1"/>
                </a:fillRef>
                <a:effectRef idx="0">
                  <a:schemeClr val="accent1"/>
                </a:effectRef>
                <a:fontRef idx="minor">
                  <a:schemeClr val="tx1"/>
                </a:fontRef>
              </p:style>
            </p:cxnSp>
            <p:cxnSp>
              <p:nvCxnSpPr>
                <p:cNvPr id="161" name="直接连接符 160">
                  <a:extLst>
                    <a:ext uri="{FF2B5EF4-FFF2-40B4-BE49-F238E27FC236}">
                      <a16:creationId xmlns:a16="http://schemas.microsoft.com/office/drawing/2014/main" id="{95B903C0-4184-412F-A5D2-E1E12E4ABF2F}"/>
                    </a:ext>
                  </a:extLst>
                </p:cNvPr>
                <p:cNvCxnSpPr>
                  <a:cxnSpLocks/>
                </p:cNvCxnSpPr>
                <p:nvPr/>
              </p:nvCxnSpPr>
              <p:spPr>
                <a:xfrm>
                  <a:off x="-15308" y="1483540"/>
                  <a:ext cx="12096000" cy="0"/>
                </a:xfrm>
                <a:prstGeom prst="line">
                  <a:avLst/>
                </a:prstGeom>
                <a:ln>
                  <a:solidFill>
                    <a:schemeClr val="accent1">
                      <a:alpha val="15000"/>
                    </a:schemeClr>
                  </a:solidFill>
                </a:ln>
              </p:spPr>
              <p:style>
                <a:lnRef idx="1">
                  <a:schemeClr val="accent1"/>
                </a:lnRef>
                <a:fillRef idx="0">
                  <a:schemeClr val="accent1"/>
                </a:fillRef>
                <a:effectRef idx="0">
                  <a:schemeClr val="accent1"/>
                </a:effectRef>
                <a:fontRef idx="minor">
                  <a:schemeClr val="tx1"/>
                </a:fontRef>
              </p:style>
            </p:cxnSp>
            <p:cxnSp>
              <p:nvCxnSpPr>
                <p:cNvPr id="162" name="直接连接符 161">
                  <a:extLst>
                    <a:ext uri="{FF2B5EF4-FFF2-40B4-BE49-F238E27FC236}">
                      <a16:creationId xmlns:a16="http://schemas.microsoft.com/office/drawing/2014/main" id="{F9125C17-4F3B-435A-B1A8-FB77123727CF}"/>
                    </a:ext>
                  </a:extLst>
                </p:cNvPr>
                <p:cNvCxnSpPr>
                  <a:cxnSpLocks/>
                </p:cNvCxnSpPr>
                <p:nvPr/>
              </p:nvCxnSpPr>
              <p:spPr>
                <a:xfrm>
                  <a:off x="-15308" y="2251854"/>
                  <a:ext cx="12096000" cy="0"/>
                </a:xfrm>
                <a:prstGeom prst="line">
                  <a:avLst/>
                </a:prstGeom>
                <a:ln>
                  <a:solidFill>
                    <a:schemeClr val="accent1">
                      <a:alpha val="15000"/>
                    </a:schemeClr>
                  </a:solidFill>
                </a:ln>
              </p:spPr>
              <p:style>
                <a:lnRef idx="1">
                  <a:schemeClr val="accent1"/>
                </a:lnRef>
                <a:fillRef idx="0">
                  <a:schemeClr val="accent1"/>
                </a:fillRef>
                <a:effectRef idx="0">
                  <a:schemeClr val="accent1"/>
                </a:effectRef>
                <a:fontRef idx="minor">
                  <a:schemeClr val="tx1"/>
                </a:fontRef>
              </p:style>
            </p:cxnSp>
            <p:cxnSp>
              <p:nvCxnSpPr>
                <p:cNvPr id="163" name="直接连接符 162">
                  <a:extLst>
                    <a:ext uri="{FF2B5EF4-FFF2-40B4-BE49-F238E27FC236}">
                      <a16:creationId xmlns:a16="http://schemas.microsoft.com/office/drawing/2014/main" id="{43162CCD-0AD3-4A02-B24F-79DFF30691D0}"/>
                    </a:ext>
                  </a:extLst>
                </p:cNvPr>
                <p:cNvCxnSpPr>
                  <a:cxnSpLocks/>
                </p:cNvCxnSpPr>
                <p:nvPr/>
              </p:nvCxnSpPr>
              <p:spPr>
                <a:xfrm>
                  <a:off x="-15308" y="3020168"/>
                  <a:ext cx="12096000" cy="0"/>
                </a:xfrm>
                <a:prstGeom prst="line">
                  <a:avLst/>
                </a:prstGeom>
                <a:ln>
                  <a:solidFill>
                    <a:schemeClr val="accent1">
                      <a:alpha val="15000"/>
                    </a:schemeClr>
                  </a:solidFill>
                </a:ln>
              </p:spPr>
              <p:style>
                <a:lnRef idx="1">
                  <a:schemeClr val="accent1"/>
                </a:lnRef>
                <a:fillRef idx="0">
                  <a:schemeClr val="accent1"/>
                </a:fillRef>
                <a:effectRef idx="0">
                  <a:schemeClr val="accent1"/>
                </a:effectRef>
                <a:fontRef idx="minor">
                  <a:schemeClr val="tx1"/>
                </a:fontRef>
              </p:style>
            </p:cxnSp>
            <p:cxnSp>
              <p:nvCxnSpPr>
                <p:cNvPr id="164" name="直接连接符 163">
                  <a:extLst>
                    <a:ext uri="{FF2B5EF4-FFF2-40B4-BE49-F238E27FC236}">
                      <a16:creationId xmlns:a16="http://schemas.microsoft.com/office/drawing/2014/main" id="{0407631C-6761-46F3-860B-D6EEE26CDE27}"/>
                    </a:ext>
                  </a:extLst>
                </p:cNvPr>
                <p:cNvCxnSpPr>
                  <a:cxnSpLocks/>
                </p:cNvCxnSpPr>
                <p:nvPr/>
              </p:nvCxnSpPr>
              <p:spPr>
                <a:xfrm>
                  <a:off x="-15308" y="3788482"/>
                  <a:ext cx="12096000" cy="0"/>
                </a:xfrm>
                <a:prstGeom prst="line">
                  <a:avLst/>
                </a:prstGeom>
                <a:ln>
                  <a:solidFill>
                    <a:schemeClr val="accent1">
                      <a:alpha val="15000"/>
                    </a:schemeClr>
                  </a:solidFill>
                </a:ln>
              </p:spPr>
              <p:style>
                <a:lnRef idx="1">
                  <a:schemeClr val="accent1"/>
                </a:lnRef>
                <a:fillRef idx="0">
                  <a:schemeClr val="accent1"/>
                </a:fillRef>
                <a:effectRef idx="0">
                  <a:schemeClr val="accent1"/>
                </a:effectRef>
                <a:fontRef idx="minor">
                  <a:schemeClr val="tx1"/>
                </a:fontRef>
              </p:style>
            </p:cxnSp>
            <p:cxnSp>
              <p:nvCxnSpPr>
                <p:cNvPr id="165" name="直接连接符 164">
                  <a:extLst>
                    <a:ext uri="{FF2B5EF4-FFF2-40B4-BE49-F238E27FC236}">
                      <a16:creationId xmlns:a16="http://schemas.microsoft.com/office/drawing/2014/main" id="{C6C7143B-11B7-4632-98D2-C1B83057F3E4}"/>
                    </a:ext>
                  </a:extLst>
                </p:cNvPr>
                <p:cNvCxnSpPr>
                  <a:cxnSpLocks/>
                </p:cNvCxnSpPr>
                <p:nvPr/>
              </p:nvCxnSpPr>
              <p:spPr>
                <a:xfrm>
                  <a:off x="-15308" y="4556796"/>
                  <a:ext cx="12096000" cy="0"/>
                </a:xfrm>
                <a:prstGeom prst="line">
                  <a:avLst/>
                </a:prstGeom>
                <a:ln>
                  <a:solidFill>
                    <a:schemeClr val="accent1">
                      <a:alpha val="15000"/>
                    </a:schemeClr>
                  </a:solidFill>
                </a:ln>
              </p:spPr>
              <p:style>
                <a:lnRef idx="1">
                  <a:schemeClr val="accent1"/>
                </a:lnRef>
                <a:fillRef idx="0">
                  <a:schemeClr val="accent1"/>
                </a:fillRef>
                <a:effectRef idx="0">
                  <a:schemeClr val="accent1"/>
                </a:effectRef>
                <a:fontRef idx="minor">
                  <a:schemeClr val="tx1"/>
                </a:fontRef>
              </p:style>
            </p:cxnSp>
            <p:cxnSp>
              <p:nvCxnSpPr>
                <p:cNvPr id="166" name="直接连接符 165">
                  <a:extLst>
                    <a:ext uri="{FF2B5EF4-FFF2-40B4-BE49-F238E27FC236}">
                      <a16:creationId xmlns:a16="http://schemas.microsoft.com/office/drawing/2014/main" id="{1B9B6B52-9D16-497F-98CD-3E77072A4EDD}"/>
                    </a:ext>
                  </a:extLst>
                </p:cNvPr>
                <p:cNvCxnSpPr>
                  <a:cxnSpLocks/>
                </p:cNvCxnSpPr>
                <p:nvPr/>
              </p:nvCxnSpPr>
              <p:spPr>
                <a:xfrm>
                  <a:off x="-15308" y="5325110"/>
                  <a:ext cx="12096000" cy="0"/>
                </a:xfrm>
                <a:prstGeom prst="line">
                  <a:avLst/>
                </a:prstGeom>
                <a:ln>
                  <a:solidFill>
                    <a:schemeClr val="accent1">
                      <a:alpha val="15000"/>
                    </a:schemeClr>
                  </a:solidFill>
                </a:ln>
              </p:spPr>
              <p:style>
                <a:lnRef idx="1">
                  <a:schemeClr val="accent1"/>
                </a:lnRef>
                <a:fillRef idx="0">
                  <a:schemeClr val="accent1"/>
                </a:fillRef>
                <a:effectRef idx="0">
                  <a:schemeClr val="accent1"/>
                </a:effectRef>
                <a:fontRef idx="minor">
                  <a:schemeClr val="tx1"/>
                </a:fontRef>
              </p:style>
            </p:cxnSp>
            <p:cxnSp>
              <p:nvCxnSpPr>
                <p:cNvPr id="167" name="直接连接符 166">
                  <a:extLst>
                    <a:ext uri="{FF2B5EF4-FFF2-40B4-BE49-F238E27FC236}">
                      <a16:creationId xmlns:a16="http://schemas.microsoft.com/office/drawing/2014/main" id="{10014A21-F4DC-4596-9E12-26EE98C5D1C1}"/>
                    </a:ext>
                  </a:extLst>
                </p:cNvPr>
                <p:cNvCxnSpPr>
                  <a:cxnSpLocks/>
                </p:cNvCxnSpPr>
                <p:nvPr/>
              </p:nvCxnSpPr>
              <p:spPr>
                <a:xfrm>
                  <a:off x="-15308" y="6093424"/>
                  <a:ext cx="12096000" cy="0"/>
                </a:xfrm>
                <a:prstGeom prst="line">
                  <a:avLst/>
                </a:prstGeom>
                <a:ln>
                  <a:solidFill>
                    <a:schemeClr val="accent1">
                      <a:alpha val="15000"/>
                    </a:schemeClr>
                  </a:solidFill>
                </a:ln>
              </p:spPr>
              <p:style>
                <a:lnRef idx="1">
                  <a:schemeClr val="accent1"/>
                </a:lnRef>
                <a:fillRef idx="0">
                  <a:schemeClr val="accent1"/>
                </a:fillRef>
                <a:effectRef idx="0">
                  <a:schemeClr val="accent1"/>
                </a:effectRef>
                <a:fontRef idx="minor">
                  <a:schemeClr val="tx1"/>
                </a:fontRef>
              </p:style>
            </p:cxnSp>
            <p:cxnSp>
              <p:nvCxnSpPr>
                <p:cNvPr id="168" name="直接连接符 167">
                  <a:extLst>
                    <a:ext uri="{FF2B5EF4-FFF2-40B4-BE49-F238E27FC236}">
                      <a16:creationId xmlns:a16="http://schemas.microsoft.com/office/drawing/2014/main" id="{18051B17-C0B3-4819-ABDD-8B2773E49338}"/>
                    </a:ext>
                  </a:extLst>
                </p:cNvPr>
                <p:cNvCxnSpPr>
                  <a:cxnSpLocks/>
                </p:cNvCxnSpPr>
                <p:nvPr/>
              </p:nvCxnSpPr>
              <p:spPr>
                <a:xfrm>
                  <a:off x="844290" y="-26373"/>
                  <a:ext cx="0" cy="6910574"/>
                </a:xfrm>
                <a:prstGeom prst="line">
                  <a:avLst/>
                </a:prstGeom>
                <a:ln>
                  <a:solidFill>
                    <a:schemeClr val="accent1">
                      <a:alpha val="15000"/>
                    </a:schemeClr>
                  </a:solidFill>
                </a:ln>
              </p:spPr>
              <p:style>
                <a:lnRef idx="1">
                  <a:schemeClr val="accent1"/>
                </a:lnRef>
                <a:fillRef idx="0">
                  <a:schemeClr val="accent1"/>
                </a:fillRef>
                <a:effectRef idx="0">
                  <a:schemeClr val="accent1"/>
                </a:effectRef>
                <a:fontRef idx="minor">
                  <a:schemeClr val="tx1"/>
                </a:fontRef>
              </p:style>
            </p:cxnSp>
            <p:cxnSp>
              <p:nvCxnSpPr>
                <p:cNvPr id="169" name="直接连接符 168">
                  <a:extLst>
                    <a:ext uri="{FF2B5EF4-FFF2-40B4-BE49-F238E27FC236}">
                      <a16:creationId xmlns:a16="http://schemas.microsoft.com/office/drawing/2014/main" id="{95D9D527-BC26-493C-9A26-38B0436E8DFE}"/>
                    </a:ext>
                  </a:extLst>
                </p:cNvPr>
                <p:cNvCxnSpPr>
                  <a:cxnSpLocks/>
                </p:cNvCxnSpPr>
                <p:nvPr/>
              </p:nvCxnSpPr>
              <p:spPr>
                <a:xfrm>
                  <a:off x="1706661" y="-26373"/>
                  <a:ext cx="0" cy="6910574"/>
                </a:xfrm>
                <a:prstGeom prst="line">
                  <a:avLst/>
                </a:prstGeom>
                <a:ln>
                  <a:solidFill>
                    <a:schemeClr val="accent1">
                      <a:alpha val="15000"/>
                    </a:schemeClr>
                  </a:solidFill>
                </a:ln>
              </p:spPr>
              <p:style>
                <a:lnRef idx="1">
                  <a:schemeClr val="accent1"/>
                </a:lnRef>
                <a:fillRef idx="0">
                  <a:schemeClr val="accent1"/>
                </a:fillRef>
                <a:effectRef idx="0">
                  <a:schemeClr val="accent1"/>
                </a:effectRef>
                <a:fontRef idx="minor">
                  <a:schemeClr val="tx1"/>
                </a:fontRef>
              </p:style>
            </p:cxnSp>
            <p:cxnSp>
              <p:nvCxnSpPr>
                <p:cNvPr id="170" name="直接连接符 169">
                  <a:extLst>
                    <a:ext uri="{FF2B5EF4-FFF2-40B4-BE49-F238E27FC236}">
                      <a16:creationId xmlns:a16="http://schemas.microsoft.com/office/drawing/2014/main" id="{FD7A285A-7527-4151-8845-94C36316D038}"/>
                    </a:ext>
                  </a:extLst>
                </p:cNvPr>
                <p:cNvCxnSpPr>
                  <a:cxnSpLocks/>
                </p:cNvCxnSpPr>
                <p:nvPr/>
              </p:nvCxnSpPr>
              <p:spPr>
                <a:xfrm>
                  <a:off x="2569032" y="-26373"/>
                  <a:ext cx="0" cy="6910574"/>
                </a:xfrm>
                <a:prstGeom prst="line">
                  <a:avLst/>
                </a:prstGeom>
                <a:ln>
                  <a:solidFill>
                    <a:schemeClr val="accent1">
                      <a:alpha val="15000"/>
                    </a:schemeClr>
                  </a:solidFill>
                </a:ln>
              </p:spPr>
              <p:style>
                <a:lnRef idx="1">
                  <a:schemeClr val="accent1"/>
                </a:lnRef>
                <a:fillRef idx="0">
                  <a:schemeClr val="accent1"/>
                </a:fillRef>
                <a:effectRef idx="0">
                  <a:schemeClr val="accent1"/>
                </a:effectRef>
                <a:fontRef idx="minor">
                  <a:schemeClr val="tx1"/>
                </a:fontRef>
              </p:style>
            </p:cxnSp>
            <p:cxnSp>
              <p:nvCxnSpPr>
                <p:cNvPr id="171" name="直接连接符 170">
                  <a:extLst>
                    <a:ext uri="{FF2B5EF4-FFF2-40B4-BE49-F238E27FC236}">
                      <a16:creationId xmlns:a16="http://schemas.microsoft.com/office/drawing/2014/main" id="{23B36868-9E14-4EEB-9ED0-EF8730FEBAAB}"/>
                    </a:ext>
                  </a:extLst>
                </p:cNvPr>
                <p:cNvCxnSpPr>
                  <a:cxnSpLocks/>
                </p:cNvCxnSpPr>
                <p:nvPr/>
              </p:nvCxnSpPr>
              <p:spPr>
                <a:xfrm>
                  <a:off x="3431403" y="-26373"/>
                  <a:ext cx="0" cy="6910574"/>
                </a:xfrm>
                <a:prstGeom prst="line">
                  <a:avLst/>
                </a:prstGeom>
                <a:ln>
                  <a:solidFill>
                    <a:schemeClr val="accent1">
                      <a:alpha val="15000"/>
                    </a:schemeClr>
                  </a:solidFill>
                </a:ln>
              </p:spPr>
              <p:style>
                <a:lnRef idx="1">
                  <a:schemeClr val="accent1"/>
                </a:lnRef>
                <a:fillRef idx="0">
                  <a:schemeClr val="accent1"/>
                </a:fillRef>
                <a:effectRef idx="0">
                  <a:schemeClr val="accent1"/>
                </a:effectRef>
                <a:fontRef idx="minor">
                  <a:schemeClr val="tx1"/>
                </a:fontRef>
              </p:style>
            </p:cxnSp>
            <p:cxnSp>
              <p:nvCxnSpPr>
                <p:cNvPr id="172" name="直接连接符 171">
                  <a:extLst>
                    <a:ext uri="{FF2B5EF4-FFF2-40B4-BE49-F238E27FC236}">
                      <a16:creationId xmlns:a16="http://schemas.microsoft.com/office/drawing/2014/main" id="{BA9DFE32-43EF-47DD-A423-9BE450703A92}"/>
                    </a:ext>
                  </a:extLst>
                </p:cNvPr>
                <p:cNvCxnSpPr>
                  <a:cxnSpLocks/>
                </p:cNvCxnSpPr>
                <p:nvPr/>
              </p:nvCxnSpPr>
              <p:spPr>
                <a:xfrm>
                  <a:off x="4293774" y="-26373"/>
                  <a:ext cx="0" cy="6910574"/>
                </a:xfrm>
                <a:prstGeom prst="line">
                  <a:avLst/>
                </a:prstGeom>
                <a:ln>
                  <a:solidFill>
                    <a:schemeClr val="accent1">
                      <a:alpha val="15000"/>
                    </a:schemeClr>
                  </a:solidFill>
                </a:ln>
              </p:spPr>
              <p:style>
                <a:lnRef idx="1">
                  <a:schemeClr val="accent1"/>
                </a:lnRef>
                <a:fillRef idx="0">
                  <a:schemeClr val="accent1"/>
                </a:fillRef>
                <a:effectRef idx="0">
                  <a:schemeClr val="accent1"/>
                </a:effectRef>
                <a:fontRef idx="minor">
                  <a:schemeClr val="tx1"/>
                </a:fontRef>
              </p:style>
            </p:cxnSp>
            <p:cxnSp>
              <p:nvCxnSpPr>
                <p:cNvPr id="173" name="直接连接符 172">
                  <a:extLst>
                    <a:ext uri="{FF2B5EF4-FFF2-40B4-BE49-F238E27FC236}">
                      <a16:creationId xmlns:a16="http://schemas.microsoft.com/office/drawing/2014/main" id="{B58E83D9-9315-4567-9DDF-A68E2EF21527}"/>
                    </a:ext>
                  </a:extLst>
                </p:cNvPr>
                <p:cNvCxnSpPr>
                  <a:cxnSpLocks/>
                </p:cNvCxnSpPr>
                <p:nvPr/>
              </p:nvCxnSpPr>
              <p:spPr>
                <a:xfrm>
                  <a:off x="5156145" y="-26373"/>
                  <a:ext cx="0" cy="6910574"/>
                </a:xfrm>
                <a:prstGeom prst="line">
                  <a:avLst/>
                </a:prstGeom>
                <a:ln>
                  <a:solidFill>
                    <a:schemeClr val="accent1">
                      <a:alpha val="15000"/>
                    </a:schemeClr>
                  </a:solidFill>
                </a:ln>
              </p:spPr>
              <p:style>
                <a:lnRef idx="1">
                  <a:schemeClr val="accent1"/>
                </a:lnRef>
                <a:fillRef idx="0">
                  <a:schemeClr val="accent1"/>
                </a:fillRef>
                <a:effectRef idx="0">
                  <a:schemeClr val="accent1"/>
                </a:effectRef>
                <a:fontRef idx="minor">
                  <a:schemeClr val="tx1"/>
                </a:fontRef>
              </p:style>
            </p:cxnSp>
            <p:cxnSp>
              <p:nvCxnSpPr>
                <p:cNvPr id="174" name="直接连接符 173">
                  <a:extLst>
                    <a:ext uri="{FF2B5EF4-FFF2-40B4-BE49-F238E27FC236}">
                      <a16:creationId xmlns:a16="http://schemas.microsoft.com/office/drawing/2014/main" id="{517315E7-AC40-48DB-B170-1C0BC30E56BD}"/>
                    </a:ext>
                  </a:extLst>
                </p:cNvPr>
                <p:cNvCxnSpPr>
                  <a:cxnSpLocks/>
                </p:cNvCxnSpPr>
                <p:nvPr/>
              </p:nvCxnSpPr>
              <p:spPr>
                <a:xfrm>
                  <a:off x="6018516" y="-26373"/>
                  <a:ext cx="0" cy="6910574"/>
                </a:xfrm>
                <a:prstGeom prst="line">
                  <a:avLst/>
                </a:prstGeom>
                <a:ln>
                  <a:solidFill>
                    <a:schemeClr val="accent1">
                      <a:alpha val="15000"/>
                    </a:schemeClr>
                  </a:solidFill>
                </a:ln>
              </p:spPr>
              <p:style>
                <a:lnRef idx="1">
                  <a:schemeClr val="accent1"/>
                </a:lnRef>
                <a:fillRef idx="0">
                  <a:schemeClr val="accent1"/>
                </a:fillRef>
                <a:effectRef idx="0">
                  <a:schemeClr val="accent1"/>
                </a:effectRef>
                <a:fontRef idx="minor">
                  <a:schemeClr val="tx1"/>
                </a:fontRef>
              </p:style>
            </p:cxnSp>
            <p:cxnSp>
              <p:nvCxnSpPr>
                <p:cNvPr id="175" name="直接连接符 174">
                  <a:extLst>
                    <a:ext uri="{FF2B5EF4-FFF2-40B4-BE49-F238E27FC236}">
                      <a16:creationId xmlns:a16="http://schemas.microsoft.com/office/drawing/2014/main" id="{1B9792FF-0933-47AA-99C2-2F70B7F664B6}"/>
                    </a:ext>
                  </a:extLst>
                </p:cNvPr>
                <p:cNvCxnSpPr>
                  <a:cxnSpLocks/>
                </p:cNvCxnSpPr>
                <p:nvPr/>
              </p:nvCxnSpPr>
              <p:spPr>
                <a:xfrm>
                  <a:off x="6880887" y="-26373"/>
                  <a:ext cx="0" cy="6910574"/>
                </a:xfrm>
                <a:prstGeom prst="line">
                  <a:avLst/>
                </a:prstGeom>
                <a:ln>
                  <a:solidFill>
                    <a:schemeClr val="accent1">
                      <a:alpha val="15000"/>
                    </a:schemeClr>
                  </a:solidFill>
                </a:ln>
              </p:spPr>
              <p:style>
                <a:lnRef idx="1">
                  <a:schemeClr val="accent1"/>
                </a:lnRef>
                <a:fillRef idx="0">
                  <a:schemeClr val="accent1"/>
                </a:fillRef>
                <a:effectRef idx="0">
                  <a:schemeClr val="accent1"/>
                </a:effectRef>
                <a:fontRef idx="minor">
                  <a:schemeClr val="tx1"/>
                </a:fontRef>
              </p:style>
            </p:cxnSp>
            <p:cxnSp>
              <p:nvCxnSpPr>
                <p:cNvPr id="176" name="直接连接符 175">
                  <a:extLst>
                    <a:ext uri="{FF2B5EF4-FFF2-40B4-BE49-F238E27FC236}">
                      <a16:creationId xmlns:a16="http://schemas.microsoft.com/office/drawing/2014/main" id="{74DBB407-DA96-44A3-B870-7CEF16E8A960}"/>
                    </a:ext>
                  </a:extLst>
                </p:cNvPr>
                <p:cNvCxnSpPr>
                  <a:cxnSpLocks/>
                </p:cNvCxnSpPr>
                <p:nvPr/>
              </p:nvCxnSpPr>
              <p:spPr>
                <a:xfrm>
                  <a:off x="7743258" y="-26373"/>
                  <a:ext cx="0" cy="6910574"/>
                </a:xfrm>
                <a:prstGeom prst="line">
                  <a:avLst/>
                </a:prstGeom>
                <a:ln>
                  <a:solidFill>
                    <a:schemeClr val="accent1">
                      <a:alpha val="15000"/>
                    </a:schemeClr>
                  </a:solidFill>
                </a:ln>
              </p:spPr>
              <p:style>
                <a:lnRef idx="1">
                  <a:schemeClr val="accent1"/>
                </a:lnRef>
                <a:fillRef idx="0">
                  <a:schemeClr val="accent1"/>
                </a:fillRef>
                <a:effectRef idx="0">
                  <a:schemeClr val="accent1"/>
                </a:effectRef>
                <a:fontRef idx="minor">
                  <a:schemeClr val="tx1"/>
                </a:fontRef>
              </p:style>
            </p:cxnSp>
            <p:cxnSp>
              <p:nvCxnSpPr>
                <p:cNvPr id="177" name="直接连接符 176">
                  <a:extLst>
                    <a:ext uri="{FF2B5EF4-FFF2-40B4-BE49-F238E27FC236}">
                      <a16:creationId xmlns:a16="http://schemas.microsoft.com/office/drawing/2014/main" id="{15402DCA-5947-449A-A5A8-932AD236607D}"/>
                    </a:ext>
                  </a:extLst>
                </p:cNvPr>
                <p:cNvCxnSpPr>
                  <a:cxnSpLocks/>
                </p:cNvCxnSpPr>
                <p:nvPr/>
              </p:nvCxnSpPr>
              <p:spPr>
                <a:xfrm>
                  <a:off x="8605629" y="-26373"/>
                  <a:ext cx="0" cy="6910574"/>
                </a:xfrm>
                <a:prstGeom prst="line">
                  <a:avLst/>
                </a:prstGeom>
                <a:ln>
                  <a:solidFill>
                    <a:schemeClr val="accent1">
                      <a:alpha val="15000"/>
                    </a:schemeClr>
                  </a:solidFill>
                </a:ln>
              </p:spPr>
              <p:style>
                <a:lnRef idx="1">
                  <a:schemeClr val="accent1"/>
                </a:lnRef>
                <a:fillRef idx="0">
                  <a:schemeClr val="accent1"/>
                </a:fillRef>
                <a:effectRef idx="0">
                  <a:schemeClr val="accent1"/>
                </a:effectRef>
                <a:fontRef idx="minor">
                  <a:schemeClr val="tx1"/>
                </a:fontRef>
              </p:style>
            </p:cxnSp>
            <p:cxnSp>
              <p:nvCxnSpPr>
                <p:cNvPr id="178" name="直接连接符 177">
                  <a:extLst>
                    <a:ext uri="{FF2B5EF4-FFF2-40B4-BE49-F238E27FC236}">
                      <a16:creationId xmlns:a16="http://schemas.microsoft.com/office/drawing/2014/main" id="{6724C0AE-5127-4D3B-A51C-BEABE8A513CF}"/>
                    </a:ext>
                  </a:extLst>
                </p:cNvPr>
                <p:cNvCxnSpPr>
                  <a:cxnSpLocks/>
                </p:cNvCxnSpPr>
                <p:nvPr/>
              </p:nvCxnSpPr>
              <p:spPr>
                <a:xfrm>
                  <a:off x="9468000" y="-26373"/>
                  <a:ext cx="0" cy="6910574"/>
                </a:xfrm>
                <a:prstGeom prst="line">
                  <a:avLst/>
                </a:prstGeom>
                <a:ln>
                  <a:solidFill>
                    <a:schemeClr val="accent1">
                      <a:alpha val="1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a:extLst>
                    <a:ext uri="{FF2B5EF4-FFF2-40B4-BE49-F238E27FC236}">
                      <a16:creationId xmlns:a16="http://schemas.microsoft.com/office/drawing/2014/main" id="{050F1918-9442-4D14-9338-20C9BA6378BC}"/>
                    </a:ext>
                  </a:extLst>
                </p:cNvPr>
                <p:cNvCxnSpPr>
                  <a:cxnSpLocks/>
                </p:cNvCxnSpPr>
                <p:nvPr/>
              </p:nvCxnSpPr>
              <p:spPr>
                <a:xfrm>
                  <a:off x="10330371" y="-26373"/>
                  <a:ext cx="0" cy="6910574"/>
                </a:xfrm>
                <a:prstGeom prst="line">
                  <a:avLst/>
                </a:prstGeom>
                <a:ln>
                  <a:solidFill>
                    <a:schemeClr val="accent1">
                      <a:alpha val="15000"/>
                    </a:schemeClr>
                  </a:solidFill>
                </a:ln>
              </p:spPr>
              <p:style>
                <a:lnRef idx="1">
                  <a:schemeClr val="accent1"/>
                </a:lnRef>
                <a:fillRef idx="0">
                  <a:schemeClr val="accent1"/>
                </a:fillRef>
                <a:effectRef idx="0">
                  <a:schemeClr val="accent1"/>
                </a:effectRef>
                <a:fontRef idx="minor">
                  <a:schemeClr val="tx1"/>
                </a:fontRef>
              </p:style>
            </p:cxnSp>
            <p:cxnSp>
              <p:nvCxnSpPr>
                <p:cNvPr id="180" name="直接连接符 179">
                  <a:extLst>
                    <a:ext uri="{FF2B5EF4-FFF2-40B4-BE49-F238E27FC236}">
                      <a16:creationId xmlns:a16="http://schemas.microsoft.com/office/drawing/2014/main" id="{BA8E8F50-13E8-4C18-9036-CA9E6F5CCA4D}"/>
                    </a:ext>
                  </a:extLst>
                </p:cNvPr>
                <p:cNvCxnSpPr>
                  <a:cxnSpLocks/>
                </p:cNvCxnSpPr>
                <p:nvPr/>
              </p:nvCxnSpPr>
              <p:spPr>
                <a:xfrm>
                  <a:off x="11192742" y="-26373"/>
                  <a:ext cx="0" cy="6910574"/>
                </a:xfrm>
                <a:prstGeom prst="line">
                  <a:avLst/>
                </a:prstGeom>
                <a:ln>
                  <a:solidFill>
                    <a:schemeClr val="accent1">
                      <a:alpha val="15000"/>
                    </a:schemeClr>
                  </a:solidFill>
                </a:ln>
              </p:spPr>
              <p:style>
                <a:lnRef idx="1">
                  <a:schemeClr val="accent1"/>
                </a:lnRef>
                <a:fillRef idx="0">
                  <a:schemeClr val="accent1"/>
                </a:fillRef>
                <a:effectRef idx="0">
                  <a:schemeClr val="accent1"/>
                </a:effectRef>
                <a:fontRef idx="minor">
                  <a:schemeClr val="tx1"/>
                </a:fontRef>
              </p:style>
            </p:cxnSp>
            <p:cxnSp>
              <p:nvCxnSpPr>
                <p:cNvPr id="181" name="直接连接符 180">
                  <a:extLst>
                    <a:ext uri="{FF2B5EF4-FFF2-40B4-BE49-F238E27FC236}">
                      <a16:creationId xmlns:a16="http://schemas.microsoft.com/office/drawing/2014/main" id="{6E21AC7D-5FBA-42C0-A779-B511718B56F0}"/>
                    </a:ext>
                  </a:extLst>
                </p:cNvPr>
                <p:cNvCxnSpPr>
                  <a:cxnSpLocks/>
                </p:cNvCxnSpPr>
                <p:nvPr/>
              </p:nvCxnSpPr>
              <p:spPr>
                <a:xfrm>
                  <a:off x="-18081" y="-26373"/>
                  <a:ext cx="0" cy="6910574"/>
                </a:xfrm>
                <a:prstGeom prst="line">
                  <a:avLst/>
                </a:prstGeom>
                <a:ln>
                  <a:solidFill>
                    <a:schemeClr val="accent1">
                      <a:alpha val="15000"/>
                    </a:schemeClr>
                  </a:solidFill>
                </a:ln>
              </p:spPr>
              <p:style>
                <a:lnRef idx="1">
                  <a:schemeClr val="accent1"/>
                </a:lnRef>
                <a:fillRef idx="0">
                  <a:schemeClr val="accent1"/>
                </a:fillRef>
                <a:effectRef idx="0">
                  <a:schemeClr val="accent1"/>
                </a:effectRef>
                <a:fontRef idx="minor">
                  <a:schemeClr val="tx1"/>
                </a:fontRef>
              </p:style>
            </p:cxnSp>
            <p:cxnSp>
              <p:nvCxnSpPr>
                <p:cNvPr id="182" name="直接连接符 181">
                  <a:extLst>
                    <a:ext uri="{FF2B5EF4-FFF2-40B4-BE49-F238E27FC236}">
                      <a16:creationId xmlns:a16="http://schemas.microsoft.com/office/drawing/2014/main" id="{7BE56AF1-CC55-49D6-BC61-0AD895324F0E}"/>
                    </a:ext>
                  </a:extLst>
                </p:cNvPr>
                <p:cNvCxnSpPr>
                  <a:cxnSpLocks/>
                </p:cNvCxnSpPr>
                <p:nvPr/>
              </p:nvCxnSpPr>
              <p:spPr>
                <a:xfrm>
                  <a:off x="-15308" y="6861739"/>
                  <a:ext cx="12096000" cy="0"/>
                </a:xfrm>
                <a:prstGeom prst="line">
                  <a:avLst/>
                </a:prstGeom>
                <a:ln>
                  <a:solidFill>
                    <a:schemeClr val="accent1">
                      <a:alpha val="15000"/>
                    </a:schemeClr>
                  </a:solidFill>
                </a:ln>
              </p:spPr>
              <p:style>
                <a:lnRef idx="1">
                  <a:schemeClr val="accent1"/>
                </a:lnRef>
                <a:fillRef idx="0">
                  <a:schemeClr val="accent1"/>
                </a:fillRef>
                <a:effectRef idx="0">
                  <a:schemeClr val="accent1"/>
                </a:effectRef>
                <a:fontRef idx="minor">
                  <a:schemeClr val="tx1"/>
                </a:fontRef>
              </p:style>
            </p:cxnSp>
            <p:cxnSp>
              <p:nvCxnSpPr>
                <p:cNvPr id="183" name="直接连接符 182">
                  <a:extLst>
                    <a:ext uri="{FF2B5EF4-FFF2-40B4-BE49-F238E27FC236}">
                      <a16:creationId xmlns:a16="http://schemas.microsoft.com/office/drawing/2014/main" id="{BC6D14FC-683F-4A5A-9295-4C637C19B2FD}"/>
                    </a:ext>
                  </a:extLst>
                </p:cNvPr>
                <p:cNvCxnSpPr>
                  <a:cxnSpLocks/>
                </p:cNvCxnSpPr>
                <p:nvPr/>
              </p:nvCxnSpPr>
              <p:spPr>
                <a:xfrm>
                  <a:off x="-15308" y="-53088"/>
                  <a:ext cx="12096000" cy="0"/>
                </a:xfrm>
                <a:prstGeom prst="line">
                  <a:avLst/>
                </a:prstGeom>
                <a:ln>
                  <a:solidFill>
                    <a:schemeClr val="accent1">
                      <a:alpha val="15000"/>
                    </a:schemeClr>
                  </a:solidFill>
                </a:ln>
              </p:spPr>
              <p:style>
                <a:lnRef idx="1">
                  <a:schemeClr val="accent1"/>
                </a:lnRef>
                <a:fillRef idx="0">
                  <a:schemeClr val="accent1"/>
                </a:fillRef>
                <a:effectRef idx="0">
                  <a:schemeClr val="accent1"/>
                </a:effectRef>
                <a:fontRef idx="minor">
                  <a:schemeClr val="tx1"/>
                </a:fontRef>
              </p:style>
            </p:cxnSp>
          </p:grpSp>
        </p:grpSp>
      </p:grpSp>
      <p:sp>
        <p:nvSpPr>
          <p:cNvPr id="87" name="椭圆 86">
            <a:extLst>
              <a:ext uri="{FF2B5EF4-FFF2-40B4-BE49-F238E27FC236}">
                <a16:creationId xmlns:a16="http://schemas.microsoft.com/office/drawing/2014/main" id="{2D68F2FF-90CC-4CDF-8E03-AF51E4B02778}"/>
              </a:ext>
            </a:extLst>
          </p:cNvPr>
          <p:cNvSpPr/>
          <p:nvPr/>
        </p:nvSpPr>
        <p:spPr>
          <a:xfrm>
            <a:off x="206302" y="5016364"/>
            <a:ext cx="403372" cy="403372"/>
          </a:xfrm>
          <a:prstGeom prst="ellipse">
            <a:avLst/>
          </a:prstGeom>
          <a:gradFill flip="none" rotWithShape="1">
            <a:gsLst>
              <a:gs pos="0">
                <a:schemeClr val="accent1">
                  <a:alpha val="90000"/>
                </a:schemeClr>
              </a:gs>
              <a:gs pos="49000">
                <a:schemeClr val="accent1">
                  <a:alpha val="40000"/>
                </a:schemeClr>
              </a:gs>
              <a:gs pos="95000">
                <a:schemeClr val="accent1">
                  <a:alpha val="0"/>
                </a:schemeClr>
              </a:gs>
            </a:gsLst>
            <a:lin ang="2700000" scaled="1"/>
            <a:tileRect/>
          </a:gradFill>
          <a:ln>
            <a:no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sp>
        <p:nvSpPr>
          <p:cNvPr id="131" name="等腰三角形 130">
            <a:extLst>
              <a:ext uri="{FF2B5EF4-FFF2-40B4-BE49-F238E27FC236}">
                <a16:creationId xmlns:a16="http://schemas.microsoft.com/office/drawing/2014/main" id="{9084B68D-8C91-4F75-9AD8-2A6DA3658A9F}"/>
              </a:ext>
            </a:extLst>
          </p:cNvPr>
          <p:cNvSpPr/>
          <p:nvPr/>
        </p:nvSpPr>
        <p:spPr>
          <a:xfrm>
            <a:off x="80488" y="3326176"/>
            <a:ext cx="258062" cy="256409"/>
          </a:xfrm>
          <a:prstGeom prst="triangle">
            <a:avLst>
              <a:gd name="adj" fmla="val 0"/>
            </a:avLst>
          </a:prstGeom>
          <a:solidFill>
            <a:schemeClr val="accent5"/>
          </a:solidFill>
          <a:ln>
            <a:noFill/>
          </a:ln>
          <a:effectLst>
            <a:outerShdw blurRad="215900" algn="ctr" rotWithShape="0">
              <a:schemeClr val="accent5">
                <a:alpha val="89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sp>
        <p:nvSpPr>
          <p:cNvPr id="132" name="矩形: 剪去对角 131">
            <a:extLst>
              <a:ext uri="{FF2B5EF4-FFF2-40B4-BE49-F238E27FC236}">
                <a16:creationId xmlns:a16="http://schemas.microsoft.com/office/drawing/2014/main" id="{F09C4CC8-3111-4453-9032-A2074F670659}"/>
              </a:ext>
            </a:extLst>
          </p:cNvPr>
          <p:cNvSpPr/>
          <p:nvPr/>
        </p:nvSpPr>
        <p:spPr>
          <a:xfrm flipH="1">
            <a:off x="73655" y="1485115"/>
            <a:ext cx="4666923" cy="2051023"/>
          </a:xfrm>
          <a:prstGeom prst="snip2DiagRect">
            <a:avLst>
              <a:gd name="adj1" fmla="val 17021"/>
              <a:gd name="adj2" fmla="val 0"/>
            </a:avLst>
          </a:prstGeom>
          <a:gradFill>
            <a:gsLst>
              <a:gs pos="0">
                <a:schemeClr val="accent4">
                  <a:alpha val="10000"/>
                </a:schemeClr>
              </a:gs>
              <a:gs pos="55600">
                <a:schemeClr val="accent4">
                  <a:alpha val="0"/>
                </a:schemeClr>
              </a:gs>
              <a:gs pos="100000">
                <a:schemeClr val="accent4">
                  <a:alpha val="10000"/>
                </a:schemeClr>
              </a:gs>
            </a:gsLst>
            <a:lin ang="0" scaled="1"/>
          </a:gra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wrap="square" lIns="144000" tIns="288000" bIns="0" rtlCol="0" anchor="ctr">
            <a:spAutoFit/>
          </a:bodyPr>
          <a:lstStyle/>
          <a:p>
            <a:pPr algn="ctr"/>
            <a:endParaRPr lang="zh-CN" altLang="en-US" dirty="0"/>
          </a:p>
        </p:txBody>
      </p:sp>
      <p:sp>
        <p:nvSpPr>
          <p:cNvPr id="134" name="等腰三角形 133">
            <a:extLst>
              <a:ext uri="{FF2B5EF4-FFF2-40B4-BE49-F238E27FC236}">
                <a16:creationId xmlns:a16="http://schemas.microsoft.com/office/drawing/2014/main" id="{69FC003F-B387-44FA-AE99-CAEB495254AF}"/>
              </a:ext>
            </a:extLst>
          </p:cNvPr>
          <p:cNvSpPr/>
          <p:nvPr/>
        </p:nvSpPr>
        <p:spPr>
          <a:xfrm flipH="1" flipV="1">
            <a:off x="4505919" y="1487528"/>
            <a:ext cx="258062" cy="256409"/>
          </a:xfrm>
          <a:prstGeom prst="triangle">
            <a:avLst>
              <a:gd name="adj" fmla="val 0"/>
            </a:avLst>
          </a:prstGeom>
          <a:solidFill>
            <a:schemeClr val="accent5"/>
          </a:solidFill>
          <a:ln>
            <a:noFill/>
          </a:ln>
          <a:effectLst>
            <a:outerShdw blurRad="215900" algn="ctr" rotWithShape="0">
              <a:schemeClr val="accent5">
                <a:alpha val="89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cxnSp>
        <p:nvCxnSpPr>
          <p:cNvPr id="133" name="直接连接符 132">
            <a:extLst>
              <a:ext uri="{FF2B5EF4-FFF2-40B4-BE49-F238E27FC236}">
                <a16:creationId xmlns:a16="http://schemas.microsoft.com/office/drawing/2014/main" id="{1EF28693-5D45-435E-B5AB-EDFDB6EF855B}"/>
              </a:ext>
            </a:extLst>
          </p:cNvPr>
          <p:cNvCxnSpPr>
            <a:cxnSpLocks/>
          </p:cNvCxnSpPr>
          <p:nvPr/>
        </p:nvCxnSpPr>
        <p:spPr>
          <a:xfrm flipH="1" flipV="1">
            <a:off x="3931066" y="3668591"/>
            <a:ext cx="1137152" cy="8512"/>
          </a:xfrm>
          <a:prstGeom prst="line">
            <a:avLst/>
          </a:prstGeom>
          <a:ln cmpd="sng">
            <a:gradFill flip="none" rotWithShape="1">
              <a:gsLst>
                <a:gs pos="0">
                  <a:schemeClr val="accent5"/>
                </a:gs>
                <a:gs pos="100000">
                  <a:schemeClr val="accent5">
                    <a:alpha val="0"/>
                  </a:schemeClr>
                </a:gs>
              </a:gsLst>
              <a:lin ang="10800000" scaled="1"/>
              <a:tileRect/>
            </a:gradFill>
            <a:prstDash val="dash"/>
          </a:ln>
        </p:spPr>
        <p:style>
          <a:lnRef idx="1">
            <a:schemeClr val="accent1"/>
          </a:lnRef>
          <a:fillRef idx="0">
            <a:schemeClr val="accent1"/>
          </a:fillRef>
          <a:effectRef idx="0">
            <a:schemeClr val="accent1"/>
          </a:effectRef>
          <a:fontRef idx="minor">
            <a:schemeClr val="tx1"/>
          </a:fontRef>
        </p:style>
      </p:cxnSp>
      <p:sp>
        <p:nvSpPr>
          <p:cNvPr id="136" name="等腰三角形 135">
            <a:extLst>
              <a:ext uri="{FF2B5EF4-FFF2-40B4-BE49-F238E27FC236}">
                <a16:creationId xmlns:a16="http://schemas.microsoft.com/office/drawing/2014/main" id="{D7A9D3E3-E111-45FD-86BC-C3971348038F}"/>
              </a:ext>
            </a:extLst>
          </p:cNvPr>
          <p:cNvSpPr/>
          <p:nvPr/>
        </p:nvSpPr>
        <p:spPr>
          <a:xfrm>
            <a:off x="6764664" y="2073737"/>
            <a:ext cx="258062" cy="256409"/>
          </a:xfrm>
          <a:prstGeom prst="triangle">
            <a:avLst>
              <a:gd name="adj" fmla="val 0"/>
            </a:avLst>
          </a:prstGeom>
          <a:solidFill>
            <a:schemeClr val="accent5"/>
          </a:solidFill>
          <a:ln>
            <a:noFill/>
          </a:ln>
          <a:effectLst>
            <a:outerShdw blurRad="215900" algn="ctr" rotWithShape="0">
              <a:schemeClr val="accent5">
                <a:alpha val="89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sp>
        <p:nvSpPr>
          <p:cNvPr id="137" name="矩形: 剪去对角 136">
            <a:extLst>
              <a:ext uri="{FF2B5EF4-FFF2-40B4-BE49-F238E27FC236}">
                <a16:creationId xmlns:a16="http://schemas.microsoft.com/office/drawing/2014/main" id="{7D2407A4-F274-4D27-A856-BCE8EA6937BB}"/>
              </a:ext>
            </a:extLst>
          </p:cNvPr>
          <p:cNvSpPr/>
          <p:nvPr/>
        </p:nvSpPr>
        <p:spPr>
          <a:xfrm flipH="1">
            <a:off x="6795304" y="522050"/>
            <a:ext cx="4666924" cy="1791525"/>
          </a:xfrm>
          <a:prstGeom prst="snip2DiagRect">
            <a:avLst>
              <a:gd name="adj1" fmla="val 17021"/>
              <a:gd name="adj2" fmla="val 0"/>
            </a:avLst>
          </a:prstGeom>
          <a:gradFill>
            <a:gsLst>
              <a:gs pos="0">
                <a:schemeClr val="accent4">
                  <a:alpha val="10000"/>
                </a:schemeClr>
              </a:gs>
              <a:gs pos="55600">
                <a:schemeClr val="accent4">
                  <a:alpha val="0"/>
                </a:schemeClr>
              </a:gs>
              <a:gs pos="100000">
                <a:schemeClr val="accent4">
                  <a:alpha val="10000"/>
                </a:schemeClr>
              </a:gs>
            </a:gsLst>
            <a:lin ang="0" scaled="1"/>
          </a:gra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144000" tIns="288000" bIns="0" rtlCol="0" anchor="ctr">
            <a:spAutoFit/>
          </a:bodyPr>
          <a:lstStyle/>
          <a:p>
            <a:pPr algn="ctr"/>
            <a:endParaRPr lang="zh-CN" altLang="en-US" dirty="0"/>
          </a:p>
        </p:txBody>
      </p:sp>
      <p:sp>
        <p:nvSpPr>
          <p:cNvPr id="138" name="等腰三角形 137">
            <a:extLst>
              <a:ext uri="{FF2B5EF4-FFF2-40B4-BE49-F238E27FC236}">
                <a16:creationId xmlns:a16="http://schemas.microsoft.com/office/drawing/2014/main" id="{3F6FF465-FD65-40CA-BD13-B01CC8B93725}"/>
              </a:ext>
            </a:extLst>
          </p:cNvPr>
          <p:cNvSpPr/>
          <p:nvPr/>
        </p:nvSpPr>
        <p:spPr>
          <a:xfrm flipH="1" flipV="1">
            <a:off x="11234806" y="508618"/>
            <a:ext cx="258062" cy="256409"/>
          </a:xfrm>
          <a:prstGeom prst="triangle">
            <a:avLst>
              <a:gd name="adj" fmla="val 0"/>
            </a:avLst>
          </a:prstGeom>
          <a:solidFill>
            <a:schemeClr val="accent5"/>
          </a:solidFill>
          <a:ln>
            <a:noFill/>
          </a:ln>
          <a:effectLst>
            <a:outerShdw blurRad="215900" algn="ctr" rotWithShape="0">
              <a:schemeClr val="accent5">
                <a:alpha val="89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cxnSp>
        <p:nvCxnSpPr>
          <p:cNvPr id="139" name="直接连接符 138">
            <a:extLst>
              <a:ext uri="{FF2B5EF4-FFF2-40B4-BE49-F238E27FC236}">
                <a16:creationId xmlns:a16="http://schemas.microsoft.com/office/drawing/2014/main" id="{299819CD-CE56-4F90-A4C8-AF78441BFB8E}"/>
              </a:ext>
            </a:extLst>
          </p:cNvPr>
          <p:cNvCxnSpPr>
            <a:cxnSpLocks/>
          </p:cNvCxnSpPr>
          <p:nvPr/>
        </p:nvCxnSpPr>
        <p:spPr>
          <a:xfrm flipH="1" flipV="1">
            <a:off x="10228325" y="3668591"/>
            <a:ext cx="1137152" cy="8512"/>
          </a:xfrm>
          <a:prstGeom prst="line">
            <a:avLst/>
          </a:prstGeom>
          <a:ln cmpd="sng">
            <a:gradFill flip="none" rotWithShape="1">
              <a:gsLst>
                <a:gs pos="0">
                  <a:schemeClr val="accent5"/>
                </a:gs>
                <a:gs pos="100000">
                  <a:schemeClr val="accent5">
                    <a:alpha val="0"/>
                  </a:schemeClr>
                </a:gs>
              </a:gsLst>
              <a:lin ang="10800000" scaled="1"/>
              <a:tileRect/>
            </a:gradFill>
            <a:prstDash val="dash"/>
          </a:ln>
        </p:spPr>
        <p:style>
          <a:lnRef idx="1">
            <a:schemeClr val="accent1"/>
          </a:lnRef>
          <a:fillRef idx="0">
            <a:schemeClr val="accent1"/>
          </a:fillRef>
          <a:effectRef idx="0">
            <a:schemeClr val="accent1"/>
          </a:effectRef>
          <a:fontRef idx="minor">
            <a:schemeClr val="tx1"/>
          </a:fontRef>
        </p:style>
      </p:cxnSp>
      <p:sp>
        <p:nvSpPr>
          <p:cNvPr id="145" name="椭圆 144">
            <a:extLst>
              <a:ext uri="{FF2B5EF4-FFF2-40B4-BE49-F238E27FC236}">
                <a16:creationId xmlns:a16="http://schemas.microsoft.com/office/drawing/2014/main" id="{0BA4FD1B-77E6-41BF-B171-A8D84A29B065}"/>
              </a:ext>
            </a:extLst>
          </p:cNvPr>
          <p:cNvSpPr/>
          <p:nvPr/>
        </p:nvSpPr>
        <p:spPr>
          <a:xfrm>
            <a:off x="10810153" y="5694843"/>
            <a:ext cx="1077386" cy="1077386"/>
          </a:xfrm>
          <a:prstGeom prst="ellipse">
            <a:avLst/>
          </a:prstGeom>
          <a:gradFill flip="none" rotWithShape="1">
            <a:gsLst>
              <a:gs pos="0">
                <a:schemeClr val="accent4"/>
              </a:gs>
              <a:gs pos="49000">
                <a:schemeClr val="accent1">
                  <a:alpha val="40000"/>
                </a:schemeClr>
              </a:gs>
              <a:gs pos="95000">
                <a:schemeClr val="accent1">
                  <a:alpha val="0"/>
                </a:schemeClr>
              </a:gs>
            </a:gsLst>
            <a:lin ang="2700000" scaled="1"/>
            <a:tileRect/>
          </a:gradFill>
          <a:ln>
            <a:no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grpSp>
        <p:nvGrpSpPr>
          <p:cNvPr id="20" name="组合 19">
            <a:extLst>
              <a:ext uri="{FF2B5EF4-FFF2-40B4-BE49-F238E27FC236}">
                <a16:creationId xmlns:a16="http://schemas.microsoft.com/office/drawing/2014/main" id="{0E620BB3-E013-4982-8165-B78783F104E1}"/>
              </a:ext>
            </a:extLst>
          </p:cNvPr>
          <p:cNvGrpSpPr/>
          <p:nvPr/>
        </p:nvGrpSpPr>
        <p:grpSpPr>
          <a:xfrm>
            <a:off x="3534300" y="4903594"/>
            <a:ext cx="7429500" cy="1530417"/>
            <a:chOff x="2376558" y="4749493"/>
            <a:chExt cx="7429500" cy="1373948"/>
          </a:xfrm>
        </p:grpSpPr>
        <p:sp>
          <p:nvSpPr>
            <p:cNvPr id="141" name="等腰三角形 140">
              <a:extLst>
                <a:ext uri="{FF2B5EF4-FFF2-40B4-BE49-F238E27FC236}">
                  <a16:creationId xmlns:a16="http://schemas.microsoft.com/office/drawing/2014/main" id="{B00FFE10-ACA0-4332-928A-14CA2E063D83}"/>
                </a:ext>
              </a:extLst>
            </p:cNvPr>
            <p:cNvSpPr/>
            <p:nvPr/>
          </p:nvSpPr>
          <p:spPr>
            <a:xfrm>
              <a:off x="2376558" y="5977447"/>
              <a:ext cx="146936" cy="145994"/>
            </a:xfrm>
            <a:prstGeom prst="triangle">
              <a:avLst>
                <a:gd name="adj" fmla="val 0"/>
              </a:avLst>
            </a:prstGeom>
            <a:solidFill>
              <a:schemeClr val="accent5"/>
            </a:solidFill>
            <a:ln>
              <a:noFill/>
            </a:ln>
            <a:effectLst>
              <a:outerShdw blurRad="215900" algn="ctr" rotWithShape="0">
                <a:schemeClr val="accent5">
                  <a:alpha val="89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sp>
          <p:nvSpPr>
            <p:cNvPr id="142" name="矩形: 剪去对角 141">
              <a:extLst>
                <a:ext uri="{FF2B5EF4-FFF2-40B4-BE49-F238E27FC236}">
                  <a16:creationId xmlns:a16="http://schemas.microsoft.com/office/drawing/2014/main" id="{7DE2A214-1F59-4B5C-B806-E776A224FA6F}"/>
                </a:ext>
              </a:extLst>
            </p:cNvPr>
            <p:cNvSpPr/>
            <p:nvPr/>
          </p:nvSpPr>
          <p:spPr>
            <a:xfrm flipH="1">
              <a:off x="2376558" y="4759154"/>
              <a:ext cx="7429500" cy="1364287"/>
            </a:xfrm>
            <a:prstGeom prst="snip2DiagRect">
              <a:avLst>
                <a:gd name="adj1" fmla="val 17021"/>
                <a:gd name="adj2" fmla="val 0"/>
              </a:avLst>
            </a:prstGeom>
            <a:gradFill>
              <a:gsLst>
                <a:gs pos="0">
                  <a:schemeClr val="accent4">
                    <a:alpha val="10000"/>
                  </a:schemeClr>
                </a:gs>
                <a:gs pos="55600">
                  <a:schemeClr val="accent4">
                    <a:alpha val="0"/>
                  </a:schemeClr>
                </a:gs>
                <a:gs pos="100000">
                  <a:schemeClr val="accent4">
                    <a:alpha val="10000"/>
                  </a:schemeClr>
                </a:gs>
              </a:gsLst>
              <a:lin ang="0" scaled="1"/>
            </a:gra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144000" tIns="288000" bIns="0" rtlCol="0" anchor="ctr">
              <a:spAutoFit/>
            </a:bodyPr>
            <a:lstStyle/>
            <a:p>
              <a:pPr algn="ctr"/>
              <a:endParaRPr lang="zh-CN" altLang="en-US" dirty="0"/>
            </a:p>
          </p:txBody>
        </p:sp>
        <p:sp>
          <p:nvSpPr>
            <p:cNvPr id="143" name="等腰三角形 142">
              <a:extLst>
                <a:ext uri="{FF2B5EF4-FFF2-40B4-BE49-F238E27FC236}">
                  <a16:creationId xmlns:a16="http://schemas.microsoft.com/office/drawing/2014/main" id="{A76E8164-400E-4E07-B119-DBB2C558CA5B}"/>
                </a:ext>
              </a:extLst>
            </p:cNvPr>
            <p:cNvSpPr/>
            <p:nvPr/>
          </p:nvSpPr>
          <p:spPr>
            <a:xfrm flipH="1" flipV="1">
              <a:off x="9659122" y="4749493"/>
              <a:ext cx="146936" cy="145994"/>
            </a:xfrm>
            <a:prstGeom prst="triangle">
              <a:avLst>
                <a:gd name="adj" fmla="val 0"/>
              </a:avLst>
            </a:prstGeom>
            <a:solidFill>
              <a:schemeClr val="accent5"/>
            </a:solidFill>
            <a:ln>
              <a:noFill/>
            </a:ln>
            <a:effectLst>
              <a:outerShdw blurRad="215900" algn="ctr" rotWithShape="0">
                <a:schemeClr val="accent5">
                  <a:alpha val="89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cxnSp>
          <p:nvCxnSpPr>
            <p:cNvPr id="144" name="直接连接符 143">
              <a:extLst>
                <a:ext uri="{FF2B5EF4-FFF2-40B4-BE49-F238E27FC236}">
                  <a16:creationId xmlns:a16="http://schemas.microsoft.com/office/drawing/2014/main" id="{E01CD4F4-77A5-4E30-884D-EA10F7DCB201}"/>
                </a:ext>
              </a:extLst>
            </p:cNvPr>
            <p:cNvCxnSpPr>
              <a:cxnSpLocks/>
            </p:cNvCxnSpPr>
            <p:nvPr/>
          </p:nvCxnSpPr>
          <p:spPr>
            <a:xfrm flipH="1">
              <a:off x="7621026" y="5914458"/>
              <a:ext cx="1922864" cy="0"/>
            </a:xfrm>
            <a:prstGeom prst="line">
              <a:avLst/>
            </a:prstGeom>
            <a:ln cmpd="sng">
              <a:gradFill flip="none" rotWithShape="1">
                <a:gsLst>
                  <a:gs pos="0">
                    <a:schemeClr val="accent5"/>
                  </a:gs>
                  <a:gs pos="100000">
                    <a:schemeClr val="accent5">
                      <a:alpha val="0"/>
                    </a:schemeClr>
                  </a:gs>
                </a:gsLst>
                <a:lin ang="10800000" scaled="1"/>
                <a:tileRect/>
              </a:gradFill>
              <a:prstDash val="dash"/>
            </a:ln>
          </p:spPr>
          <p:style>
            <a:lnRef idx="1">
              <a:schemeClr val="accent1"/>
            </a:lnRef>
            <a:fillRef idx="0">
              <a:schemeClr val="accent1"/>
            </a:fillRef>
            <a:effectRef idx="0">
              <a:schemeClr val="accent1"/>
            </a:effectRef>
            <a:fontRef idx="minor">
              <a:schemeClr val="tx1"/>
            </a:fontRef>
          </p:style>
        </p:cxnSp>
      </p:grpSp>
      <p:grpSp>
        <p:nvGrpSpPr>
          <p:cNvPr id="153" name="组合 152">
            <a:extLst>
              <a:ext uri="{FF2B5EF4-FFF2-40B4-BE49-F238E27FC236}">
                <a16:creationId xmlns:a16="http://schemas.microsoft.com/office/drawing/2014/main" id="{7D22A88E-D51F-4FC7-8EEF-0780714A765B}"/>
              </a:ext>
            </a:extLst>
          </p:cNvPr>
          <p:cNvGrpSpPr/>
          <p:nvPr/>
        </p:nvGrpSpPr>
        <p:grpSpPr>
          <a:xfrm>
            <a:off x="4740578" y="2354409"/>
            <a:ext cx="2900273" cy="2564301"/>
            <a:chOff x="4745031" y="2354409"/>
            <a:chExt cx="2900273" cy="2564301"/>
          </a:xfrm>
        </p:grpSpPr>
        <p:sp>
          <p:nvSpPr>
            <p:cNvPr id="146" name="椭圆 145">
              <a:extLst>
                <a:ext uri="{FF2B5EF4-FFF2-40B4-BE49-F238E27FC236}">
                  <a16:creationId xmlns:a16="http://schemas.microsoft.com/office/drawing/2014/main" id="{673A7144-5DA9-49D7-B929-FD00F7BBC277}"/>
                </a:ext>
              </a:extLst>
            </p:cNvPr>
            <p:cNvSpPr/>
            <p:nvPr/>
          </p:nvSpPr>
          <p:spPr>
            <a:xfrm>
              <a:off x="5634243" y="2955560"/>
              <a:ext cx="973928" cy="908864"/>
            </a:xfrm>
            <a:prstGeom prst="ellipse">
              <a:avLst/>
            </a:prstGeom>
            <a:gradFill>
              <a:gsLst>
                <a:gs pos="0">
                  <a:schemeClr val="accent4">
                    <a:alpha val="10000"/>
                  </a:schemeClr>
                </a:gs>
                <a:gs pos="55600">
                  <a:schemeClr val="accent4">
                    <a:alpha val="0"/>
                  </a:schemeClr>
                </a:gs>
                <a:gs pos="100000">
                  <a:schemeClr val="accent4">
                    <a:alpha val="10000"/>
                  </a:schemeClr>
                </a:gs>
              </a:gsLst>
              <a:lin ang="0" scaled="1"/>
            </a:gra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r>
                <a:rPr lang="zh-CN" altLang="en-US" b="1" dirty="0"/>
                <a:t>测试</a:t>
              </a:r>
              <a:endParaRPr lang="en-US" altLang="zh-CN" b="1" dirty="0"/>
            </a:p>
            <a:p>
              <a:pPr algn="ctr"/>
              <a:r>
                <a:rPr lang="zh-CN" altLang="en-US" b="1" dirty="0"/>
                <a:t>情况</a:t>
              </a:r>
            </a:p>
          </p:txBody>
        </p:sp>
        <p:cxnSp>
          <p:nvCxnSpPr>
            <p:cNvPr id="147" name="直接连接符 146">
              <a:extLst>
                <a:ext uri="{FF2B5EF4-FFF2-40B4-BE49-F238E27FC236}">
                  <a16:creationId xmlns:a16="http://schemas.microsoft.com/office/drawing/2014/main" id="{E8856C7C-846F-478D-819B-BC30F5170757}"/>
                </a:ext>
              </a:extLst>
            </p:cNvPr>
            <p:cNvCxnSpPr>
              <a:cxnSpLocks/>
              <a:stCxn id="132" idx="2"/>
            </p:cNvCxnSpPr>
            <p:nvPr/>
          </p:nvCxnSpPr>
          <p:spPr>
            <a:xfrm>
              <a:off x="4745031" y="2510627"/>
              <a:ext cx="885640" cy="802766"/>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49" name="直接连接符 148">
              <a:extLst>
                <a:ext uri="{FF2B5EF4-FFF2-40B4-BE49-F238E27FC236}">
                  <a16:creationId xmlns:a16="http://schemas.microsoft.com/office/drawing/2014/main" id="{5492C280-5458-400D-9717-FD9FDBC94825}"/>
                </a:ext>
              </a:extLst>
            </p:cNvPr>
            <p:cNvCxnSpPr>
              <a:cxnSpLocks/>
            </p:cNvCxnSpPr>
            <p:nvPr/>
          </p:nvCxnSpPr>
          <p:spPr>
            <a:xfrm flipH="1">
              <a:off x="6594146" y="2354409"/>
              <a:ext cx="965710" cy="958984"/>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51" name="直接连接符 150">
              <a:extLst>
                <a:ext uri="{FF2B5EF4-FFF2-40B4-BE49-F238E27FC236}">
                  <a16:creationId xmlns:a16="http://schemas.microsoft.com/office/drawing/2014/main" id="{F59C5C12-7236-419E-953B-4CCC2C97C314}"/>
                </a:ext>
              </a:extLst>
            </p:cNvPr>
            <p:cNvCxnSpPr>
              <a:cxnSpLocks/>
              <a:stCxn id="146" idx="4"/>
            </p:cNvCxnSpPr>
            <p:nvPr/>
          </p:nvCxnSpPr>
          <p:spPr>
            <a:xfrm>
              <a:off x="6121207" y="3864424"/>
              <a:ext cx="1524097" cy="1054286"/>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116" name="椭圆 115">
            <a:extLst>
              <a:ext uri="{FF2B5EF4-FFF2-40B4-BE49-F238E27FC236}">
                <a16:creationId xmlns:a16="http://schemas.microsoft.com/office/drawing/2014/main" id="{BA992A0B-EBAF-5747-00E1-868F047AE58F}"/>
              </a:ext>
            </a:extLst>
          </p:cNvPr>
          <p:cNvSpPr/>
          <p:nvPr/>
        </p:nvSpPr>
        <p:spPr>
          <a:xfrm>
            <a:off x="11277153" y="-40196"/>
            <a:ext cx="1077386" cy="1077386"/>
          </a:xfrm>
          <a:prstGeom prst="ellipse">
            <a:avLst/>
          </a:prstGeom>
          <a:gradFill flip="none" rotWithShape="1">
            <a:gsLst>
              <a:gs pos="0">
                <a:schemeClr val="accent4"/>
              </a:gs>
              <a:gs pos="49000">
                <a:schemeClr val="accent1">
                  <a:alpha val="40000"/>
                </a:schemeClr>
              </a:gs>
              <a:gs pos="95000">
                <a:schemeClr val="accent1">
                  <a:alpha val="0"/>
                </a:schemeClr>
              </a:gs>
            </a:gsLst>
            <a:lin ang="2700000" scaled="1"/>
            <a:tileRect/>
          </a:gradFill>
          <a:ln>
            <a:no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grpSp>
        <p:nvGrpSpPr>
          <p:cNvPr id="117" name="组合 116">
            <a:extLst>
              <a:ext uri="{FF2B5EF4-FFF2-40B4-BE49-F238E27FC236}">
                <a16:creationId xmlns:a16="http://schemas.microsoft.com/office/drawing/2014/main" id="{908816AF-8EE3-AD71-9E83-0D71319F219C}"/>
              </a:ext>
            </a:extLst>
          </p:cNvPr>
          <p:cNvGrpSpPr/>
          <p:nvPr/>
        </p:nvGrpSpPr>
        <p:grpSpPr>
          <a:xfrm>
            <a:off x="165298" y="1580067"/>
            <a:ext cx="4784047" cy="1168797"/>
            <a:chOff x="1773821" y="4214383"/>
            <a:chExt cx="4784047" cy="1168797"/>
          </a:xfrm>
        </p:grpSpPr>
        <p:sp>
          <p:nvSpPr>
            <p:cNvPr id="118" name="文本框 117">
              <a:extLst>
                <a:ext uri="{FF2B5EF4-FFF2-40B4-BE49-F238E27FC236}">
                  <a16:creationId xmlns:a16="http://schemas.microsoft.com/office/drawing/2014/main" id="{7A3C10FF-32C1-4656-6468-C61814695F18}"/>
                </a:ext>
              </a:extLst>
            </p:cNvPr>
            <p:cNvSpPr txBox="1"/>
            <p:nvPr/>
          </p:nvSpPr>
          <p:spPr>
            <a:xfrm>
              <a:off x="1773821" y="4739158"/>
              <a:ext cx="4537304" cy="644022"/>
            </a:xfrm>
            <a:prstGeom prst="rect">
              <a:avLst/>
            </a:prstGeom>
            <a:noFill/>
            <a:ln>
              <a:noFill/>
            </a:ln>
          </p:spPr>
          <p:txBody>
            <a:bodyPr wrap="square" lIns="91440" tIns="45720" rIns="91440" bIns="45720" anchor="t" anchorCtr="0">
              <a:spAutoFit/>
            </a:bodyPr>
            <a:lstStyle/>
            <a:p>
              <a:pPr>
                <a:lnSpc>
                  <a:spcPct val="120000"/>
                </a:lnSpc>
              </a:pPr>
              <a:r>
                <a:rPr lang="en-US" altLang="zh-CN" sz="1600" spc="130" dirty="0">
                  <a:solidFill>
                    <a:schemeClr val="bg1"/>
                  </a:solidFill>
                  <a:latin typeface="宋体" panose="02010600030101010101" pitchFamily="2" charset="-122"/>
                  <a:ea typeface="宋体" panose="02010600030101010101" pitchFamily="2" charset="-122"/>
                  <a:cs typeface="OPPOSans L" panose="00020600040101010101" pitchFamily="18" charset="-122"/>
                </a:rPr>
                <a:t>  </a:t>
              </a:r>
              <a:r>
                <a:rPr lang="zh-CN" altLang="en-US" sz="1600" spc="130" dirty="0">
                  <a:solidFill>
                    <a:schemeClr val="bg1"/>
                  </a:solidFill>
                  <a:latin typeface="宋体" panose="02010600030101010101" pitchFamily="2" charset="-122"/>
                  <a:ea typeface="宋体" panose="02010600030101010101" pitchFamily="2" charset="-122"/>
                  <a:cs typeface="OPPOSans L" panose="00020600040101010101" pitchFamily="18" charset="-122"/>
                </a:rPr>
                <a:t>借助</a:t>
              </a:r>
              <a:r>
                <a:rPr lang="en-US" altLang="zh-CN" sz="1600" spc="130" dirty="0">
                  <a:solidFill>
                    <a:schemeClr val="bg1"/>
                  </a:solidFill>
                  <a:latin typeface="宋体" panose="02010600030101010101" pitchFamily="2" charset="-122"/>
                  <a:ea typeface="宋体" panose="02010600030101010101" pitchFamily="2" charset="-122"/>
                  <a:cs typeface="OPPOSans L" panose="00020600040101010101" pitchFamily="18" charset="-122"/>
                </a:rPr>
                <a:t>CODING</a:t>
              </a:r>
              <a:r>
                <a:rPr lang="zh-CN" altLang="en-US" sz="1600" spc="130" dirty="0">
                  <a:solidFill>
                    <a:schemeClr val="bg1"/>
                  </a:solidFill>
                  <a:latin typeface="宋体" panose="02010600030101010101" pitchFamily="2" charset="-122"/>
                  <a:ea typeface="宋体" panose="02010600030101010101" pitchFamily="2" charset="-122"/>
                  <a:cs typeface="OPPOSans L" panose="00020600040101010101" pitchFamily="18" charset="-122"/>
                </a:rPr>
                <a:t>平台的</a:t>
              </a:r>
              <a:r>
                <a:rPr lang="en-US" altLang="zh-CN" sz="1600" spc="130" dirty="0">
                  <a:solidFill>
                    <a:schemeClr val="bg1"/>
                  </a:solidFill>
                  <a:latin typeface="宋体" panose="02010600030101010101" pitchFamily="2" charset="-122"/>
                  <a:ea typeface="宋体" panose="02010600030101010101" pitchFamily="2" charset="-122"/>
                  <a:cs typeface="OPPOSans L" panose="00020600040101010101" pitchFamily="18" charset="-122"/>
                </a:rPr>
                <a:t>CI/CD</a:t>
              </a:r>
              <a:r>
                <a:rPr lang="zh-CN" altLang="en-US" sz="1600" spc="130" dirty="0">
                  <a:solidFill>
                    <a:schemeClr val="bg1"/>
                  </a:solidFill>
                  <a:latin typeface="宋体" panose="02010600030101010101" pitchFamily="2" charset="-122"/>
                  <a:ea typeface="宋体" panose="02010600030101010101" pitchFamily="2" charset="-122"/>
                  <a:cs typeface="OPPOSans L" panose="00020600040101010101" pitchFamily="18" charset="-122"/>
                </a:rPr>
                <a:t>，在后端仓库每次</a:t>
              </a:r>
              <a:r>
                <a:rPr lang="en-US" altLang="zh-CN" sz="1600" spc="130" dirty="0">
                  <a:solidFill>
                    <a:schemeClr val="bg1"/>
                  </a:solidFill>
                  <a:latin typeface="宋体" panose="02010600030101010101" pitchFamily="2" charset="-122"/>
                  <a:ea typeface="宋体" panose="02010600030101010101" pitchFamily="2" charset="-122"/>
                  <a:cs typeface="OPPOSans L" panose="00020600040101010101" pitchFamily="18" charset="-122"/>
                </a:rPr>
                <a:t>push</a:t>
              </a:r>
              <a:r>
                <a:rPr lang="zh-CN" altLang="en-US" sz="1600" spc="130" dirty="0">
                  <a:solidFill>
                    <a:schemeClr val="bg1"/>
                  </a:solidFill>
                  <a:latin typeface="宋体" panose="02010600030101010101" pitchFamily="2" charset="-122"/>
                  <a:ea typeface="宋体" panose="02010600030101010101" pitchFamily="2" charset="-122"/>
                  <a:cs typeface="OPPOSans L" panose="00020600040101010101" pitchFamily="18" charset="-122"/>
                </a:rPr>
                <a:t>时利用</a:t>
              </a:r>
              <a:r>
                <a:rPr lang="en-US" altLang="zh-CN" sz="1600" spc="130" dirty="0" err="1">
                  <a:solidFill>
                    <a:schemeClr val="bg1"/>
                  </a:solidFill>
                  <a:latin typeface="宋体" panose="02010600030101010101" pitchFamily="2" charset="-122"/>
                  <a:ea typeface="宋体" panose="02010600030101010101" pitchFamily="2" charset="-122"/>
                  <a:cs typeface="OPPOSans L" panose="00020600040101010101" pitchFamily="18" charset="-122"/>
                </a:rPr>
                <a:t>pytest</a:t>
              </a:r>
              <a:r>
                <a:rPr lang="zh-CN" altLang="en-US" sz="1600" spc="130" dirty="0">
                  <a:solidFill>
                    <a:schemeClr val="bg1"/>
                  </a:solidFill>
                  <a:latin typeface="宋体" panose="02010600030101010101" pitchFamily="2" charset="-122"/>
                  <a:ea typeface="宋体" panose="02010600030101010101" pitchFamily="2" charset="-122"/>
                  <a:cs typeface="OPPOSans L" panose="00020600040101010101" pitchFamily="18" charset="-122"/>
                </a:rPr>
                <a:t>进行自动化单元测试。</a:t>
              </a:r>
              <a:endParaRPr lang="en-US" altLang="zh-CN" sz="1600" spc="130" dirty="0">
                <a:solidFill>
                  <a:schemeClr val="bg1"/>
                </a:solidFill>
                <a:latin typeface="宋体" panose="02010600030101010101" pitchFamily="2" charset="-122"/>
                <a:ea typeface="宋体" panose="02010600030101010101" pitchFamily="2" charset="-122"/>
                <a:cs typeface="OPPOSans L" panose="00020600040101010101" pitchFamily="18" charset="-122"/>
              </a:endParaRPr>
            </a:p>
          </p:txBody>
        </p:sp>
        <p:sp>
          <p:nvSpPr>
            <p:cNvPr id="119" name="文本框 118">
              <a:extLst>
                <a:ext uri="{FF2B5EF4-FFF2-40B4-BE49-F238E27FC236}">
                  <a16:creationId xmlns:a16="http://schemas.microsoft.com/office/drawing/2014/main" id="{D6E60931-4D2B-F8F6-AB4F-CD4DC56E4D4A}"/>
                </a:ext>
              </a:extLst>
            </p:cNvPr>
            <p:cNvSpPr txBox="1"/>
            <p:nvPr/>
          </p:nvSpPr>
          <p:spPr>
            <a:xfrm>
              <a:off x="2721421" y="4214383"/>
              <a:ext cx="3836447" cy="476669"/>
            </a:xfrm>
            <a:prstGeom prst="rect">
              <a:avLst/>
            </a:prstGeom>
            <a:noFill/>
            <a:ln>
              <a:noFill/>
            </a:ln>
          </p:spPr>
          <p:txBody>
            <a:bodyPr wrap="square" lIns="91440" tIns="45720" rIns="91440" bIns="45720" anchor="t" anchorCtr="0">
              <a:spAutoFit/>
            </a:bodyPr>
            <a:lstStyle/>
            <a:p>
              <a:pPr>
                <a:lnSpc>
                  <a:spcPct val="120000"/>
                </a:lnSpc>
              </a:pPr>
              <a:r>
                <a:rPr lang="zh-CN" altLang="en-US" sz="2400" spc="130" dirty="0">
                  <a:solidFill>
                    <a:schemeClr val="bg1"/>
                  </a:solidFill>
                  <a:latin typeface="黑体" panose="02010609060101010101" pitchFamily="49" charset="-122"/>
                  <a:ea typeface="黑体" panose="02010609060101010101" pitchFamily="49" charset="-122"/>
                  <a:cs typeface="OPPOSans L" panose="00020600040101010101" pitchFamily="18" charset="-122"/>
                </a:rPr>
                <a:t>自动化单元测试</a:t>
              </a:r>
              <a:endParaRPr lang="en-US" altLang="zh-CN" sz="2400" spc="130" dirty="0">
                <a:solidFill>
                  <a:schemeClr val="bg1"/>
                </a:solidFill>
                <a:latin typeface="黑体" panose="02010609060101010101" pitchFamily="49" charset="-122"/>
                <a:ea typeface="黑体" panose="02010609060101010101" pitchFamily="49" charset="-122"/>
                <a:cs typeface="OPPOSans L" panose="00020600040101010101" pitchFamily="18" charset="-122"/>
              </a:endParaRPr>
            </a:p>
          </p:txBody>
        </p:sp>
      </p:grpSp>
      <p:grpSp>
        <p:nvGrpSpPr>
          <p:cNvPr id="120" name="组合 119">
            <a:extLst>
              <a:ext uri="{FF2B5EF4-FFF2-40B4-BE49-F238E27FC236}">
                <a16:creationId xmlns:a16="http://schemas.microsoft.com/office/drawing/2014/main" id="{10BAA205-69BC-D34A-8A6E-70E313FDC231}"/>
              </a:ext>
            </a:extLst>
          </p:cNvPr>
          <p:cNvGrpSpPr/>
          <p:nvPr/>
        </p:nvGrpSpPr>
        <p:grpSpPr>
          <a:xfrm>
            <a:off x="6867971" y="555690"/>
            <a:ext cx="4612599" cy="1760759"/>
            <a:chOff x="1666970" y="4213430"/>
            <a:chExt cx="4612599" cy="1760759"/>
          </a:xfrm>
        </p:grpSpPr>
        <p:sp>
          <p:nvSpPr>
            <p:cNvPr id="121" name="文本框 120">
              <a:extLst>
                <a:ext uri="{FF2B5EF4-FFF2-40B4-BE49-F238E27FC236}">
                  <a16:creationId xmlns:a16="http://schemas.microsoft.com/office/drawing/2014/main" id="{4FD952E4-FEF2-9C92-5224-A823E6349ED9}"/>
                </a:ext>
              </a:extLst>
            </p:cNvPr>
            <p:cNvSpPr txBox="1"/>
            <p:nvPr/>
          </p:nvSpPr>
          <p:spPr>
            <a:xfrm>
              <a:off x="1666970" y="4739236"/>
              <a:ext cx="4612599" cy="1234953"/>
            </a:xfrm>
            <a:prstGeom prst="rect">
              <a:avLst/>
            </a:prstGeom>
            <a:noFill/>
            <a:ln>
              <a:noFill/>
            </a:ln>
          </p:spPr>
          <p:txBody>
            <a:bodyPr wrap="square" lIns="91440" tIns="45720" rIns="91440" bIns="45720" anchor="t" anchorCtr="0">
              <a:spAutoFit/>
            </a:bodyPr>
            <a:lstStyle/>
            <a:p>
              <a:pPr>
                <a:lnSpc>
                  <a:spcPct val="120000"/>
                </a:lnSpc>
              </a:pPr>
              <a:r>
                <a:rPr lang="zh-CN" altLang="en-US" sz="1600" spc="130" dirty="0">
                  <a:solidFill>
                    <a:schemeClr val="bg1"/>
                  </a:solidFill>
                  <a:latin typeface="宋体" panose="02010600030101010101" pitchFamily="2" charset="-122"/>
                  <a:ea typeface="宋体" panose="02010600030101010101" pitchFamily="2" charset="-122"/>
                  <a:cs typeface="OPPOSans L" panose="00020600040101010101" pitchFamily="18" charset="-122"/>
                </a:rPr>
                <a:t>  主要针对多人答题对战过程，过程复杂，单元测试往往并不能发现问题所在，需要组员协助模拟对战，进行端对端测试。</a:t>
              </a:r>
              <a:endParaRPr lang="en-US" altLang="zh-CN" sz="1600" spc="130" dirty="0">
                <a:solidFill>
                  <a:schemeClr val="bg1"/>
                </a:solidFill>
                <a:latin typeface="宋体" panose="02010600030101010101" pitchFamily="2" charset="-122"/>
                <a:ea typeface="宋体" panose="02010600030101010101" pitchFamily="2" charset="-122"/>
                <a:cs typeface="OPPOSans L" panose="00020600040101010101" pitchFamily="18" charset="-122"/>
              </a:endParaRPr>
            </a:p>
            <a:p>
              <a:pPr>
                <a:lnSpc>
                  <a:spcPct val="120000"/>
                </a:lnSpc>
              </a:pPr>
              <a:r>
                <a:rPr lang="en-US" altLang="zh-CN" sz="1600" spc="130" dirty="0">
                  <a:solidFill>
                    <a:schemeClr val="bg1"/>
                  </a:solidFill>
                  <a:latin typeface="宋体" panose="02010600030101010101" pitchFamily="2" charset="-122"/>
                  <a:ea typeface="宋体" panose="02010600030101010101" pitchFamily="2" charset="-122"/>
                  <a:cs typeface="OPPOSans L" panose="00020600040101010101" pitchFamily="18" charset="-122"/>
                </a:rPr>
                <a:t>  </a:t>
              </a:r>
              <a:endParaRPr lang="fr-FR" altLang="zh-CN" sz="1600" spc="130" dirty="0">
                <a:solidFill>
                  <a:schemeClr val="bg1"/>
                </a:solidFill>
                <a:latin typeface="宋体" panose="02010600030101010101" pitchFamily="2" charset="-122"/>
                <a:ea typeface="宋体" panose="02010600030101010101" pitchFamily="2" charset="-122"/>
                <a:cs typeface="OPPOSans L" panose="00020600040101010101" pitchFamily="18" charset="-122"/>
              </a:endParaRPr>
            </a:p>
          </p:txBody>
        </p:sp>
        <p:sp>
          <p:nvSpPr>
            <p:cNvPr id="122" name="文本框 121">
              <a:extLst>
                <a:ext uri="{FF2B5EF4-FFF2-40B4-BE49-F238E27FC236}">
                  <a16:creationId xmlns:a16="http://schemas.microsoft.com/office/drawing/2014/main" id="{157ECF86-F6CF-4A8C-527A-0E3FC64FD299}"/>
                </a:ext>
              </a:extLst>
            </p:cNvPr>
            <p:cNvSpPr txBox="1"/>
            <p:nvPr/>
          </p:nvSpPr>
          <p:spPr>
            <a:xfrm>
              <a:off x="2256327" y="4213430"/>
              <a:ext cx="3400861" cy="476669"/>
            </a:xfrm>
            <a:prstGeom prst="rect">
              <a:avLst/>
            </a:prstGeom>
            <a:noFill/>
            <a:ln>
              <a:noFill/>
            </a:ln>
          </p:spPr>
          <p:txBody>
            <a:bodyPr wrap="square" lIns="91440" tIns="45720" rIns="91440" bIns="45720" anchor="t" anchorCtr="0">
              <a:spAutoFit/>
            </a:bodyPr>
            <a:lstStyle/>
            <a:p>
              <a:pPr algn="ctr" fontAlgn="base">
                <a:lnSpc>
                  <a:spcPct val="120000"/>
                </a:lnSpc>
              </a:pPr>
              <a:r>
                <a:rPr lang="zh-CN" altLang="en-US" sz="2400" spc="130" dirty="0">
                  <a:solidFill>
                    <a:schemeClr val="bg1"/>
                  </a:solidFill>
                  <a:latin typeface="黑体" panose="02010609060101010101" pitchFamily="49" charset="-122"/>
                  <a:ea typeface="黑体" panose="02010609060101010101" pitchFamily="49" charset="-122"/>
                  <a:cs typeface="OPPOSans L" panose="00020600040101010101" pitchFamily="18" charset="-122"/>
                </a:rPr>
                <a:t>端对端功能测试</a:t>
              </a:r>
              <a:endParaRPr lang="fr-FR" altLang="zh-CN" sz="2400" spc="130" dirty="0">
                <a:solidFill>
                  <a:schemeClr val="bg1"/>
                </a:solidFill>
                <a:latin typeface="黑体" panose="02010609060101010101" pitchFamily="49" charset="-122"/>
                <a:ea typeface="黑体" panose="02010609060101010101" pitchFamily="49" charset="-122"/>
                <a:cs typeface="OPPOSans L" panose="00020600040101010101" pitchFamily="18" charset="-122"/>
              </a:endParaRPr>
            </a:p>
          </p:txBody>
        </p:sp>
      </p:grpSp>
      <p:grpSp>
        <p:nvGrpSpPr>
          <p:cNvPr id="2" name="组合 1">
            <a:extLst>
              <a:ext uri="{FF2B5EF4-FFF2-40B4-BE49-F238E27FC236}">
                <a16:creationId xmlns:a16="http://schemas.microsoft.com/office/drawing/2014/main" id="{EF0D2FE6-1A08-56E4-847E-EA9D267495D8}"/>
              </a:ext>
            </a:extLst>
          </p:cNvPr>
          <p:cNvGrpSpPr/>
          <p:nvPr/>
        </p:nvGrpSpPr>
        <p:grpSpPr>
          <a:xfrm>
            <a:off x="4228001" y="4953087"/>
            <a:ext cx="6410388" cy="789520"/>
            <a:chOff x="2722846" y="4420098"/>
            <a:chExt cx="6410388" cy="789520"/>
          </a:xfrm>
        </p:grpSpPr>
        <p:sp>
          <p:nvSpPr>
            <p:cNvPr id="124" name="文本框 123">
              <a:extLst>
                <a:ext uri="{FF2B5EF4-FFF2-40B4-BE49-F238E27FC236}">
                  <a16:creationId xmlns:a16="http://schemas.microsoft.com/office/drawing/2014/main" id="{585C24CA-E2F5-DC30-EC47-0B303C04E93D}"/>
                </a:ext>
              </a:extLst>
            </p:cNvPr>
            <p:cNvSpPr txBox="1"/>
            <p:nvPr/>
          </p:nvSpPr>
          <p:spPr>
            <a:xfrm>
              <a:off x="2722846" y="4861061"/>
              <a:ext cx="6410388" cy="348557"/>
            </a:xfrm>
            <a:prstGeom prst="rect">
              <a:avLst/>
            </a:prstGeom>
            <a:noFill/>
            <a:ln>
              <a:noFill/>
            </a:ln>
          </p:spPr>
          <p:txBody>
            <a:bodyPr wrap="square" lIns="91440" tIns="45720" rIns="91440" bIns="45720" anchor="t" anchorCtr="0">
              <a:spAutoFit/>
            </a:bodyPr>
            <a:lstStyle/>
            <a:p>
              <a:pPr>
                <a:lnSpc>
                  <a:spcPct val="120000"/>
                </a:lnSpc>
              </a:pPr>
              <a:r>
                <a:rPr lang="en-US" altLang="zh-CN" sz="1600" b="0" i="0" dirty="0" err="1">
                  <a:solidFill>
                    <a:schemeClr val="bg1"/>
                  </a:solidFill>
                  <a:effectLst/>
                  <a:latin typeface="宋体" panose="02010600030101010101" pitchFamily="2" charset="-122"/>
                  <a:ea typeface="宋体" panose="02010600030101010101" pitchFamily="2" charset="-122"/>
                </a:rPr>
                <a:t>xxxxx</a:t>
              </a:r>
              <a:endParaRPr lang="en-US" altLang="zh-CN" sz="1600" spc="130" dirty="0">
                <a:solidFill>
                  <a:schemeClr val="bg1"/>
                </a:solidFill>
                <a:latin typeface="宋体" panose="02010600030101010101" pitchFamily="2" charset="-122"/>
                <a:ea typeface="宋体" panose="02010600030101010101" pitchFamily="2" charset="-122"/>
                <a:cs typeface="OPPOSans L" panose="00020600040101010101" pitchFamily="18" charset="-122"/>
              </a:endParaRPr>
            </a:p>
          </p:txBody>
        </p:sp>
        <p:sp>
          <p:nvSpPr>
            <p:cNvPr id="125" name="文本框 124">
              <a:extLst>
                <a:ext uri="{FF2B5EF4-FFF2-40B4-BE49-F238E27FC236}">
                  <a16:creationId xmlns:a16="http://schemas.microsoft.com/office/drawing/2014/main" id="{DC61CB2E-3CF0-FABD-8925-21E3FA544E0B}"/>
                </a:ext>
              </a:extLst>
            </p:cNvPr>
            <p:cNvSpPr txBox="1"/>
            <p:nvPr/>
          </p:nvSpPr>
          <p:spPr>
            <a:xfrm>
              <a:off x="4417660" y="4420098"/>
              <a:ext cx="2803843" cy="476669"/>
            </a:xfrm>
            <a:prstGeom prst="rect">
              <a:avLst/>
            </a:prstGeom>
            <a:noFill/>
            <a:ln>
              <a:noFill/>
            </a:ln>
          </p:spPr>
          <p:txBody>
            <a:bodyPr wrap="square" lIns="91440" tIns="45720" rIns="91440" bIns="45720" anchor="t" anchorCtr="0">
              <a:spAutoFit/>
            </a:bodyPr>
            <a:lstStyle/>
            <a:p>
              <a:pPr algn="ctr" fontAlgn="base">
                <a:lnSpc>
                  <a:spcPct val="120000"/>
                </a:lnSpc>
              </a:pPr>
              <a:r>
                <a:rPr lang="zh-CN" altLang="en-US" sz="2400" spc="130" dirty="0">
                  <a:solidFill>
                    <a:schemeClr val="bg1"/>
                  </a:solidFill>
                  <a:latin typeface="黑体" panose="02010609060101010101" pitchFamily="49" charset="-122"/>
                  <a:ea typeface="黑体" panose="02010609060101010101" pitchFamily="49" charset="-122"/>
                  <a:cs typeface="OPPOSans L" panose="00020600040101010101" pitchFamily="18" charset="-122"/>
                </a:rPr>
                <a:t>性能测试</a:t>
              </a:r>
              <a:endParaRPr lang="en-US" altLang="zh-CN" sz="2400" spc="130" dirty="0">
                <a:solidFill>
                  <a:schemeClr val="bg1"/>
                </a:solidFill>
                <a:latin typeface="黑体" panose="02010609060101010101" pitchFamily="49" charset="-122"/>
                <a:ea typeface="黑体" panose="02010609060101010101" pitchFamily="49" charset="-122"/>
                <a:cs typeface="OPPOSans L" panose="00020600040101010101" pitchFamily="18" charset="-122"/>
              </a:endParaRPr>
            </a:p>
          </p:txBody>
        </p:sp>
      </p:grpSp>
      <p:grpSp>
        <p:nvGrpSpPr>
          <p:cNvPr id="126" name="组合 125">
            <a:extLst>
              <a:ext uri="{FF2B5EF4-FFF2-40B4-BE49-F238E27FC236}">
                <a16:creationId xmlns:a16="http://schemas.microsoft.com/office/drawing/2014/main" id="{73B959B4-D7AA-CA2F-3A4E-08A61031D6E0}"/>
              </a:ext>
            </a:extLst>
          </p:cNvPr>
          <p:cNvGrpSpPr/>
          <p:nvPr/>
        </p:nvGrpSpPr>
        <p:grpSpPr>
          <a:xfrm flipV="1">
            <a:off x="273132" y="6155584"/>
            <a:ext cx="281517" cy="281517"/>
            <a:chOff x="689649" y="517897"/>
            <a:chExt cx="281517" cy="281517"/>
          </a:xfrm>
        </p:grpSpPr>
        <p:sp>
          <p:nvSpPr>
            <p:cNvPr id="127" name="矩形 126">
              <a:extLst>
                <a:ext uri="{FF2B5EF4-FFF2-40B4-BE49-F238E27FC236}">
                  <a16:creationId xmlns:a16="http://schemas.microsoft.com/office/drawing/2014/main" id="{2DCEAE79-25B9-40DB-820F-0BC922E63715}"/>
                </a:ext>
              </a:extLst>
            </p:cNvPr>
            <p:cNvSpPr/>
            <p:nvPr/>
          </p:nvSpPr>
          <p:spPr>
            <a:xfrm flipH="1">
              <a:off x="689649" y="517897"/>
              <a:ext cx="18000" cy="281517"/>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sp>
          <p:nvSpPr>
            <p:cNvPr id="128" name="矩形 127">
              <a:extLst>
                <a:ext uri="{FF2B5EF4-FFF2-40B4-BE49-F238E27FC236}">
                  <a16:creationId xmlns:a16="http://schemas.microsoft.com/office/drawing/2014/main" id="{2E72C49E-0C43-6933-2987-3CEB9E82123D}"/>
                </a:ext>
              </a:extLst>
            </p:cNvPr>
            <p:cNvSpPr/>
            <p:nvPr/>
          </p:nvSpPr>
          <p:spPr>
            <a:xfrm rot="16200000" flipH="1">
              <a:off x="821408" y="386139"/>
              <a:ext cx="18000" cy="281517"/>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grpSp>
      <p:grpSp>
        <p:nvGrpSpPr>
          <p:cNvPr id="129" name="组合 128">
            <a:extLst>
              <a:ext uri="{FF2B5EF4-FFF2-40B4-BE49-F238E27FC236}">
                <a16:creationId xmlns:a16="http://schemas.microsoft.com/office/drawing/2014/main" id="{DF7D6582-899C-22CB-F41D-B5194638941C}"/>
              </a:ext>
            </a:extLst>
          </p:cNvPr>
          <p:cNvGrpSpPr/>
          <p:nvPr/>
        </p:nvGrpSpPr>
        <p:grpSpPr>
          <a:xfrm flipH="1">
            <a:off x="11569227" y="263825"/>
            <a:ext cx="281517" cy="281517"/>
            <a:chOff x="689649" y="517897"/>
            <a:chExt cx="281517" cy="281517"/>
          </a:xfrm>
        </p:grpSpPr>
        <p:sp>
          <p:nvSpPr>
            <p:cNvPr id="130" name="矩形 129">
              <a:extLst>
                <a:ext uri="{FF2B5EF4-FFF2-40B4-BE49-F238E27FC236}">
                  <a16:creationId xmlns:a16="http://schemas.microsoft.com/office/drawing/2014/main" id="{4ABBBBEC-6674-C083-2FB1-8BA11D359E9C}"/>
                </a:ext>
              </a:extLst>
            </p:cNvPr>
            <p:cNvSpPr/>
            <p:nvPr/>
          </p:nvSpPr>
          <p:spPr>
            <a:xfrm flipH="1">
              <a:off x="689649" y="517897"/>
              <a:ext cx="18000" cy="281517"/>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sp>
          <p:nvSpPr>
            <p:cNvPr id="135" name="矩形 134">
              <a:extLst>
                <a:ext uri="{FF2B5EF4-FFF2-40B4-BE49-F238E27FC236}">
                  <a16:creationId xmlns:a16="http://schemas.microsoft.com/office/drawing/2014/main" id="{61468649-AE78-0323-68FB-50E16BEBE7B7}"/>
                </a:ext>
              </a:extLst>
            </p:cNvPr>
            <p:cNvSpPr/>
            <p:nvPr/>
          </p:nvSpPr>
          <p:spPr>
            <a:xfrm rot="16200000" flipH="1">
              <a:off x="821408" y="386139"/>
              <a:ext cx="18000" cy="281517"/>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grpSp>
      <p:sp>
        <p:nvSpPr>
          <p:cNvPr id="4" name="文本框 3">
            <a:extLst>
              <a:ext uri="{FF2B5EF4-FFF2-40B4-BE49-F238E27FC236}">
                <a16:creationId xmlns:a16="http://schemas.microsoft.com/office/drawing/2014/main" id="{2F42AF7D-984C-7F6A-9439-0BE187623092}"/>
              </a:ext>
            </a:extLst>
          </p:cNvPr>
          <p:cNvSpPr txBox="1"/>
          <p:nvPr/>
        </p:nvSpPr>
        <p:spPr>
          <a:xfrm>
            <a:off x="1923260" y="422893"/>
            <a:ext cx="1442703" cy="430887"/>
          </a:xfrm>
          <a:prstGeom prst="rect">
            <a:avLst/>
          </a:prstGeom>
          <a:noFill/>
          <a:ln>
            <a:noFill/>
          </a:ln>
        </p:spPr>
        <p:txBody>
          <a:bodyPr wrap="none" lIns="0" tIns="0" rIns="0" bIns="0" anchor="ctr" anchorCtr="0">
            <a:spAutoFit/>
          </a:bodyPr>
          <a:lstStyle/>
          <a:p>
            <a:pPr marL="0" marR="0" lvl="0" indent="0" algn="ctr" defTabSz="913765" rtl="0" eaLnBrk="1" fontAlgn="auto" latinLnBrk="0" hangingPunct="1">
              <a:lnSpc>
                <a:spcPct val="100000"/>
              </a:lnSpc>
              <a:spcBef>
                <a:spcPts val="0"/>
              </a:spcBef>
              <a:spcAft>
                <a:spcPts val="0"/>
              </a:spcAft>
              <a:buClrTx/>
              <a:buSzPct val="25000"/>
              <a:buFontTx/>
              <a:buNone/>
              <a:defRPr/>
            </a:pPr>
            <a:r>
              <a:rPr kumimoji="0" lang="zh-CN" altLang="en-US" sz="2800" b="1" i="0" u="none" strike="noStrike" kern="1200" cap="none" spc="0" normalizeH="0" baseline="0" noProof="0" dirty="0">
                <a:ln>
                  <a:noFill/>
                </a:ln>
                <a:solidFill>
                  <a:schemeClr val="accent2"/>
                </a:solidFill>
                <a:effectLst/>
                <a:uLnTx/>
                <a:uFillTx/>
                <a:latin typeface="黑体" panose="02010609060101010101" pitchFamily="49" charset="-122"/>
                <a:ea typeface="黑体" panose="02010609060101010101" pitchFamily="49" charset="-122"/>
                <a:cs typeface="阿里巴巴普惠体 Medium" panose="00020600040101010101" pitchFamily="18" charset="-122"/>
              </a:rPr>
              <a:t>测试情况</a:t>
            </a:r>
            <a:endParaRPr kumimoji="0" lang="en-US" sz="2800" b="1" i="0" u="none" strike="noStrike" kern="1200" cap="none" spc="0" normalizeH="0" baseline="0" noProof="0" dirty="0">
              <a:ln>
                <a:noFill/>
              </a:ln>
              <a:solidFill>
                <a:schemeClr val="accent2"/>
              </a:solidFill>
              <a:effectLst/>
              <a:uLnTx/>
              <a:uFillTx/>
              <a:latin typeface="黑体" panose="02010609060101010101" pitchFamily="49" charset="-122"/>
              <a:ea typeface="黑体" panose="02010609060101010101" pitchFamily="49" charset="-122"/>
              <a:cs typeface="阿里巴巴普惠体 Medium" panose="00020600040101010101" pitchFamily="18" charset="-122"/>
            </a:endParaRPr>
          </a:p>
        </p:txBody>
      </p:sp>
      <p:grpSp>
        <p:nvGrpSpPr>
          <p:cNvPr id="6" name="组合 5">
            <a:extLst>
              <a:ext uri="{FF2B5EF4-FFF2-40B4-BE49-F238E27FC236}">
                <a16:creationId xmlns:a16="http://schemas.microsoft.com/office/drawing/2014/main" id="{B9D32414-1FD8-1378-D809-AED18C0EFC3B}"/>
              </a:ext>
            </a:extLst>
          </p:cNvPr>
          <p:cNvGrpSpPr/>
          <p:nvPr/>
        </p:nvGrpSpPr>
        <p:grpSpPr>
          <a:xfrm>
            <a:off x="371695" y="636808"/>
            <a:ext cx="4491892" cy="152400"/>
            <a:chOff x="371695" y="867197"/>
            <a:chExt cx="4491892" cy="152400"/>
          </a:xfrm>
        </p:grpSpPr>
        <p:grpSp>
          <p:nvGrpSpPr>
            <p:cNvPr id="7" name="组合 6">
              <a:extLst>
                <a:ext uri="{FF2B5EF4-FFF2-40B4-BE49-F238E27FC236}">
                  <a16:creationId xmlns:a16="http://schemas.microsoft.com/office/drawing/2014/main" id="{DA0C22FD-9C24-3AB2-1934-B55061289B23}"/>
                </a:ext>
              </a:extLst>
            </p:cNvPr>
            <p:cNvGrpSpPr/>
            <p:nvPr/>
          </p:nvGrpSpPr>
          <p:grpSpPr>
            <a:xfrm>
              <a:off x="371695" y="867197"/>
              <a:ext cx="455943" cy="152400"/>
              <a:chOff x="629294" y="1174543"/>
              <a:chExt cx="303304" cy="152400"/>
            </a:xfrm>
          </p:grpSpPr>
          <p:cxnSp>
            <p:nvCxnSpPr>
              <p:cNvPr id="12" name="直接连接符 11">
                <a:extLst>
                  <a:ext uri="{FF2B5EF4-FFF2-40B4-BE49-F238E27FC236}">
                    <a16:creationId xmlns:a16="http://schemas.microsoft.com/office/drawing/2014/main" id="{98F1EEEC-5F35-B878-E48D-246DE662DABB}"/>
                  </a:ext>
                </a:extLst>
              </p:cNvPr>
              <p:cNvCxnSpPr>
                <a:cxnSpLocks/>
              </p:cNvCxnSpPr>
              <p:nvPr/>
            </p:nvCxnSpPr>
            <p:spPr>
              <a:xfrm flipH="1" flipV="1">
                <a:off x="629294" y="1250743"/>
                <a:ext cx="237044" cy="0"/>
              </a:xfrm>
              <a:prstGeom prst="line">
                <a:avLst/>
              </a:prstGeom>
              <a:ln w="12700">
                <a:gradFill>
                  <a:gsLst>
                    <a:gs pos="11000">
                      <a:schemeClr val="accent1"/>
                    </a:gs>
                    <a:gs pos="0">
                      <a:schemeClr val="accent1">
                        <a:lumMod val="60000"/>
                        <a:lumOff val="40000"/>
                      </a:schemeClr>
                    </a:gs>
                    <a:gs pos="83000">
                      <a:schemeClr val="accent1">
                        <a:alpha val="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8F2C9D71-8D63-3841-1F5F-8CA2AC140020}"/>
                  </a:ext>
                </a:extLst>
              </p:cNvPr>
              <p:cNvCxnSpPr>
                <a:cxnSpLocks/>
              </p:cNvCxnSpPr>
              <p:nvPr/>
            </p:nvCxnSpPr>
            <p:spPr>
              <a:xfrm flipH="1" flipV="1">
                <a:off x="695554" y="1174543"/>
                <a:ext cx="237044" cy="0"/>
              </a:xfrm>
              <a:prstGeom prst="line">
                <a:avLst/>
              </a:prstGeom>
              <a:ln w="12700">
                <a:gradFill>
                  <a:gsLst>
                    <a:gs pos="11000">
                      <a:schemeClr val="accent1"/>
                    </a:gs>
                    <a:gs pos="0">
                      <a:schemeClr val="accent1">
                        <a:lumMod val="60000"/>
                        <a:lumOff val="40000"/>
                      </a:schemeClr>
                    </a:gs>
                    <a:gs pos="83000">
                      <a:schemeClr val="accent1">
                        <a:alpha val="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43A3E862-5DE1-6C68-411D-5FB60DC8BDD2}"/>
                  </a:ext>
                </a:extLst>
              </p:cNvPr>
              <p:cNvCxnSpPr>
                <a:cxnSpLocks/>
              </p:cNvCxnSpPr>
              <p:nvPr/>
            </p:nvCxnSpPr>
            <p:spPr>
              <a:xfrm flipH="1" flipV="1">
                <a:off x="695554" y="1326943"/>
                <a:ext cx="237044" cy="0"/>
              </a:xfrm>
              <a:prstGeom prst="line">
                <a:avLst/>
              </a:prstGeom>
              <a:ln w="12700">
                <a:gradFill>
                  <a:gsLst>
                    <a:gs pos="11000">
                      <a:schemeClr val="accent1"/>
                    </a:gs>
                    <a:gs pos="0">
                      <a:schemeClr val="accent1">
                        <a:lumMod val="60000"/>
                        <a:lumOff val="40000"/>
                      </a:schemeClr>
                    </a:gs>
                    <a:gs pos="83000">
                      <a:schemeClr val="accent1">
                        <a:alpha val="0"/>
                      </a:schemeClr>
                    </a:gs>
                  </a:gsLst>
                  <a:lin ang="0" scaled="0"/>
                </a:gradFill>
              </a:ln>
            </p:spPr>
            <p:style>
              <a:lnRef idx="1">
                <a:schemeClr val="accent1"/>
              </a:lnRef>
              <a:fillRef idx="0">
                <a:schemeClr val="accent1"/>
              </a:fillRef>
              <a:effectRef idx="0">
                <a:schemeClr val="accent1"/>
              </a:effectRef>
              <a:fontRef idx="minor">
                <a:schemeClr val="tx1"/>
              </a:fontRef>
            </p:style>
          </p:cxnSp>
        </p:grpSp>
        <p:grpSp>
          <p:nvGrpSpPr>
            <p:cNvPr id="8" name="组合 7">
              <a:extLst>
                <a:ext uri="{FF2B5EF4-FFF2-40B4-BE49-F238E27FC236}">
                  <a16:creationId xmlns:a16="http://schemas.microsoft.com/office/drawing/2014/main" id="{3816A87B-59AE-5568-4425-2E0A4A18CD8F}"/>
                </a:ext>
              </a:extLst>
            </p:cNvPr>
            <p:cNvGrpSpPr/>
            <p:nvPr/>
          </p:nvGrpSpPr>
          <p:grpSpPr>
            <a:xfrm flipH="1">
              <a:off x="4407644" y="867197"/>
              <a:ext cx="455943" cy="152400"/>
              <a:chOff x="629294" y="1174543"/>
              <a:chExt cx="303304" cy="152400"/>
            </a:xfrm>
          </p:grpSpPr>
          <p:cxnSp>
            <p:nvCxnSpPr>
              <p:cNvPr id="9" name="直接连接符 8">
                <a:extLst>
                  <a:ext uri="{FF2B5EF4-FFF2-40B4-BE49-F238E27FC236}">
                    <a16:creationId xmlns:a16="http://schemas.microsoft.com/office/drawing/2014/main" id="{56E24B49-54FF-E708-79E6-C003CD76CBE0}"/>
                  </a:ext>
                </a:extLst>
              </p:cNvPr>
              <p:cNvCxnSpPr>
                <a:cxnSpLocks/>
              </p:cNvCxnSpPr>
              <p:nvPr/>
            </p:nvCxnSpPr>
            <p:spPr>
              <a:xfrm flipH="1" flipV="1">
                <a:off x="629294" y="1250743"/>
                <a:ext cx="237044" cy="0"/>
              </a:xfrm>
              <a:prstGeom prst="line">
                <a:avLst/>
              </a:prstGeom>
              <a:ln w="12700">
                <a:gradFill>
                  <a:gsLst>
                    <a:gs pos="11000">
                      <a:schemeClr val="accent1"/>
                    </a:gs>
                    <a:gs pos="0">
                      <a:schemeClr val="accent1">
                        <a:lumMod val="60000"/>
                        <a:lumOff val="40000"/>
                      </a:schemeClr>
                    </a:gs>
                    <a:gs pos="83000">
                      <a:schemeClr val="accent1">
                        <a:alpha val="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8F5217CC-6BD4-D9C0-5E5A-AE96613DF0BB}"/>
                  </a:ext>
                </a:extLst>
              </p:cNvPr>
              <p:cNvCxnSpPr>
                <a:cxnSpLocks/>
              </p:cNvCxnSpPr>
              <p:nvPr/>
            </p:nvCxnSpPr>
            <p:spPr>
              <a:xfrm flipH="1" flipV="1">
                <a:off x="695554" y="1174543"/>
                <a:ext cx="237044" cy="0"/>
              </a:xfrm>
              <a:prstGeom prst="line">
                <a:avLst/>
              </a:prstGeom>
              <a:ln w="12700">
                <a:gradFill>
                  <a:gsLst>
                    <a:gs pos="11000">
                      <a:schemeClr val="accent1"/>
                    </a:gs>
                    <a:gs pos="0">
                      <a:schemeClr val="accent1">
                        <a:lumMod val="60000"/>
                        <a:lumOff val="40000"/>
                      </a:schemeClr>
                    </a:gs>
                    <a:gs pos="83000">
                      <a:schemeClr val="accent1">
                        <a:alpha val="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B13479EB-10E1-B071-BE6E-BB1ECE6D8718}"/>
                  </a:ext>
                </a:extLst>
              </p:cNvPr>
              <p:cNvCxnSpPr>
                <a:cxnSpLocks/>
              </p:cNvCxnSpPr>
              <p:nvPr/>
            </p:nvCxnSpPr>
            <p:spPr>
              <a:xfrm flipH="1" flipV="1">
                <a:off x="695554" y="1326943"/>
                <a:ext cx="237044" cy="0"/>
              </a:xfrm>
              <a:prstGeom prst="line">
                <a:avLst/>
              </a:prstGeom>
              <a:ln w="12700">
                <a:gradFill>
                  <a:gsLst>
                    <a:gs pos="11000">
                      <a:schemeClr val="accent1"/>
                    </a:gs>
                    <a:gs pos="0">
                      <a:schemeClr val="accent1">
                        <a:lumMod val="60000"/>
                        <a:lumOff val="40000"/>
                      </a:schemeClr>
                    </a:gs>
                    <a:gs pos="83000">
                      <a:schemeClr val="accent1">
                        <a:alpha val="0"/>
                      </a:schemeClr>
                    </a:gs>
                  </a:gsLst>
                  <a:lin ang="0" scaled="0"/>
                </a:gradFill>
              </a:ln>
            </p:spPr>
            <p:style>
              <a:lnRef idx="1">
                <a:schemeClr val="accent1"/>
              </a:lnRef>
              <a:fillRef idx="0">
                <a:schemeClr val="accent1"/>
              </a:fillRef>
              <a:effectRef idx="0">
                <a:schemeClr val="accent1"/>
              </a:effectRef>
              <a:fontRef idx="minor">
                <a:schemeClr val="tx1"/>
              </a:fontRef>
            </p:style>
          </p:cxnSp>
        </p:grpSp>
      </p:grpSp>
      <p:sp>
        <p:nvSpPr>
          <p:cNvPr id="16" name="任意多边形: 形状 15">
            <a:extLst>
              <a:ext uri="{FF2B5EF4-FFF2-40B4-BE49-F238E27FC236}">
                <a16:creationId xmlns:a16="http://schemas.microsoft.com/office/drawing/2014/main" id="{8E8EB91C-DA98-EE4B-439A-CF489316B3FB}"/>
              </a:ext>
            </a:extLst>
          </p:cNvPr>
          <p:cNvSpPr/>
          <p:nvPr/>
        </p:nvSpPr>
        <p:spPr>
          <a:xfrm>
            <a:off x="-77461" y="1317499"/>
            <a:ext cx="434101" cy="868199"/>
          </a:xfrm>
          <a:custGeom>
            <a:avLst/>
            <a:gdLst>
              <a:gd name="connsiteX0" fmla="*/ 0 w 278793"/>
              <a:gd name="connsiteY0" fmla="*/ 0 h 557584"/>
              <a:gd name="connsiteX1" fmla="*/ 278793 w 278793"/>
              <a:gd name="connsiteY1" fmla="*/ 278792 h 557584"/>
              <a:gd name="connsiteX2" fmla="*/ 0 w 278793"/>
              <a:gd name="connsiteY2" fmla="*/ 557584 h 557584"/>
            </a:gdLst>
            <a:ahLst/>
            <a:cxnLst>
              <a:cxn ang="0">
                <a:pos x="connsiteX0" y="connsiteY0"/>
              </a:cxn>
              <a:cxn ang="0">
                <a:pos x="connsiteX1" y="connsiteY1"/>
              </a:cxn>
              <a:cxn ang="0">
                <a:pos x="connsiteX2" y="connsiteY2"/>
              </a:cxn>
            </a:cxnLst>
            <a:rect l="l" t="t" r="r" b="b"/>
            <a:pathLst>
              <a:path w="278793" h="557584">
                <a:moveTo>
                  <a:pt x="0" y="0"/>
                </a:moveTo>
                <a:cubicBezTo>
                  <a:pt x="153973" y="0"/>
                  <a:pt x="278793" y="124819"/>
                  <a:pt x="278793" y="278792"/>
                </a:cubicBezTo>
                <a:cubicBezTo>
                  <a:pt x="278793" y="432765"/>
                  <a:pt x="153973" y="557584"/>
                  <a:pt x="0" y="557584"/>
                </a:cubicBezTo>
                <a:close/>
              </a:path>
            </a:pathLst>
          </a:custGeom>
          <a:gradFill flip="none" rotWithShape="1">
            <a:gsLst>
              <a:gs pos="0">
                <a:schemeClr val="accent1">
                  <a:alpha val="55000"/>
                </a:schemeClr>
              </a:gs>
              <a:gs pos="100000">
                <a:schemeClr val="accent1">
                  <a:alpha val="0"/>
                </a:schemeClr>
              </a:gs>
            </a:gsLst>
            <a:lin ang="2700000" scaled="1"/>
            <a:tileRect/>
          </a:gradFill>
          <a:ln>
            <a:no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endParaRPr lang="zh-CN" altLang="en-US"/>
          </a:p>
        </p:txBody>
      </p:sp>
      <p:pic>
        <p:nvPicPr>
          <p:cNvPr id="5" name="图片 4">
            <a:extLst>
              <a:ext uri="{FF2B5EF4-FFF2-40B4-BE49-F238E27FC236}">
                <a16:creationId xmlns:a16="http://schemas.microsoft.com/office/drawing/2014/main" id="{53E87CF3-8BFD-A951-20B3-5BD6705F0C26}"/>
              </a:ext>
            </a:extLst>
          </p:cNvPr>
          <p:cNvPicPr>
            <a:picLocks noChangeAspect="1"/>
          </p:cNvPicPr>
          <p:nvPr/>
        </p:nvPicPr>
        <p:blipFill>
          <a:blip r:embed="rId2"/>
          <a:stretch>
            <a:fillRect/>
          </a:stretch>
        </p:blipFill>
        <p:spPr>
          <a:xfrm>
            <a:off x="1413164" y="2818110"/>
            <a:ext cx="1821506" cy="1655024"/>
          </a:xfrm>
          <a:prstGeom prst="rect">
            <a:avLst/>
          </a:prstGeom>
        </p:spPr>
      </p:pic>
      <p:pic>
        <p:nvPicPr>
          <p:cNvPr id="19" name="图片 18">
            <a:extLst>
              <a:ext uri="{FF2B5EF4-FFF2-40B4-BE49-F238E27FC236}">
                <a16:creationId xmlns:a16="http://schemas.microsoft.com/office/drawing/2014/main" id="{1253AE3E-0DDD-4135-F1EE-79FCA629CC0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26658" y="2056736"/>
            <a:ext cx="3208079" cy="1726013"/>
          </a:xfrm>
          <a:prstGeom prst="rect">
            <a:avLst/>
          </a:prstGeom>
        </p:spPr>
      </p:pic>
    </p:spTree>
    <p:extLst>
      <p:ext uri="{BB962C8B-B14F-4D97-AF65-F5344CB8AC3E}">
        <p14:creationId xmlns:p14="http://schemas.microsoft.com/office/powerpoint/2010/main" val="29981227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BBEE07E2-479C-4D7D-AE4D-AB7601D1ECE3}"/>
              </a:ext>
            </a:extLst>
          </p:cNvPr>
          <p:cNvSpPr txBox="1"/>
          <p:nvPr/>
        </p:nvSpPr>
        <p:spPr>
          <a:xfrm>
            <a:off x="3788629" y="1688148"/>
            <a:ext cx="4510217" cy="738664"/>
          </a:xfrm>
          <a:prstGeom prst="rect">
            <a:avLst/>
          </a:prstGeom>
          <a:noFill/>
        </p:spPr>
        <p:txBody>
          <a:bodyPr wrap="square" lIns="0" tIns="0" rIns="0" bIns="0" rtlCol="0">
            <a:spAutoFit/>
          </a:bodyPr>
          <a:lstStyle/>
          <a:p>
            <a:pPr algn="dist"/>
            <a:r>
              <a:rPr lang="en-US" altLang="zh-CN" sz="4800" i="1" dirty="0">
                <a:gradFill>
                  <a:gsLst>
                    <a:gs pos="0">
                      <a:schemeClr val="accent4"/>
                    </a:gs>
                    <a:gs pos="46000">
                      <a:schemeClr val="accent5"/>
                    </a:gs>
                    <a:gs pos="83000">
                      <a:schemeClr val="accent1">
                        <a:alpha val="0"/>
                      </a:schemeClr>
                    </a:gs>
                  </a:gsLst>
                  <a:lin ang="5400000" scaled="1"/>
                </a:gradFill>
                <a:latin typeface="+mj-lt"/>
              </a:rPr>
              <a:t>PART FOUR</a:t>
            </a:r>
            <a:endParaRPr lang="zh-CN" altLang="en-US" sz="4800" i="1" dirty="0">
              <a:gradFill>
                <a:gsLst>
                  <a:gs pos="0">
                    <a:schemeClr val="accent4"/>
                  </a:gs>
                  <a:gs pos="46000">
                    <a:schemeClr val="accent5"/>
                  </a:gs>
                  <a:gs pos="83000">
                    <a:schemeClr val="accent1">
                      <a:alpha val="0"/>
                    </a:schemeClr>
                  </a:gs>
                </a:gsLst>
                <a:lin ang="5400000" scaled="1"/>
              </a:gradFill>
              <a:latin typeface="+mj-lt"/>
            </a:endParaRPr>
          </a:p>
        </p:txBody>
      </p:sp>
      <p:grpSp>
        <p:nvGrpSpPr>
          <p:cNvPr id="6" name="组合 5">
            <a:extLst>
              <a:ext uri="{FF2B5EF4-FFF2-40B4-BE49-F238E27FC236}">
                <a16:creationId xmlns:a16="http://schemas.microsoft.com/office/drawing/2014/main" id="{23985D15-697B-AF1B-581E-482CD5EB30B2}"/>
              </a:ext>
            </a:extLst>
          </p:cNvPr>
          <p:cNvGrpSpPr/>
          <p:nvPr/>
        </p:nvGrpSpPr>
        <p:grpSpPr>
          <a:xfrm>
            <a:off x="3491108" y="1543202"/>
            <a:ext cx="5105258" cy="1003035"/>
            <a:chOff x="3376304" y="1543202"/>
            <a:chExt cx="5105258" cy="1003035"/>
          </a:xfrm>
        </p:grpSpPr>
        <p:grpSp>
          <p:nvGrpSpPr>
            <p:cNvPr id="3" name="组合 2">
              <a:extLst>
                <a:ext uri="{FF2B5EF4-FFF2-40B4-BE49-F238E27FC236}">
                  <a16:creationId xmlns:a16="http://schemas.microsoft.com/office/drawing/2014/main" id="{8748490D-D0BC-2086-9243-E177827834C7}"/>
                </a:ext>
              </a:extLst>
            </p:cNvPr>
            <p:cNvGrpSpPr/>
            <p:nvPr/>
          </p:nvGrpSpPr>
          <p:grpSpPr>
            <a:xfrm>
              <a:off x="3376304" y="1543202"/>
              <a:ext cx="3144745" cy="557124"/>
              <a:chOff x="3839013" y="1543202"/>
              <a:chExt cx="3144745" cy="557124"/>
            </a:xfrm>
          </p:grpSpPr>
          <p:grpSp>
            <p:nvGrpSpPr>
              <p:cNvPr id="13" name="组合 12">
                <a:extLst>
                  <a:ext uri="{FF2B5EF4-FFF2-40B4-BE49-F238E27FC236}">
                    <a16:creationId xmlns:a16="http://schemas.microsoft.com/office/drawing/2014/main" id="{C12F6C35-AF19-48A3-AF4A-558588F6B649}"/>
                  </a:ext>
                </a:extLst>
              </p:cNvPr>
              <p:cNvGrpSpPr/>
              <p:nvPr/>
            </p:nvGrpSpPr>
            <p:grpSpPr>
              <a:xfrm>
                <a:off x="3839079" y="1543202"/>
                <a:ext cx="3144679" cy="557124"/>
                <a:chOff x="3136415" y="1798498"/>
                <a:chExt cx="3144679" cy="557124"/>
              </a:xfrm>
            </p:grpSpPr>
            <p:cxnSp>
              <p:nvCxnSpPr>
                <p:cNvPr id="76" name="直接连接符 75">
                  <a:extLst>
                    <a:ext uri="{FF2B5EF4-FFF2-40B4-BE49-F238E27FC236}">
                      <a16:creationId xmlns:a16="http://schemas.microsoft.com/office/drawing/2014/main" id="{90AF4CF2-9C39-4EF2-8419-2E30F5434F7D}"/>
                    </a:ext>
                  </a:extLst>
                </p:cNvPr>
                <p:cNvCxnSpPr>
                  <a:cxnSpLocks/>
                </p:cNvCxnSpPr>
                <p:nvPr/>
              </p:nvCxnSpPr>
              <p:spPr>
                <a:xfrm flipH="1">
                  <a:off x="3136415" y="1798498"/>
                  <a:ext cx="125179" cy="557124"/>
                </a:xfrm>
                <a:prstGeom prst="line">
                  <a:avLst/>
                </a:prstGeom>
                <a:ln w="22225" cap="rnd">
                  <a:gradFill>
                    <a:gsLst>
                      <a:gs pos="0">
                        <a:schemeClr val="accent5"/>
                      </a:gs>
                      <a:gs pos="100000">
                        <a:schemeClr val="accent5">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77" name="直接连接符 76">
                  <a:extLst>
                    <a:ext uri="{FF2B5EF4-FFF2-40B4-BE49-F238E27FC236}">
                      <a16:creationId xmlns:a16="http://schemas.microsoft.com/office/drawing/2014/main" id="{EE988EF0-32FC-4379-8CC8-6E8DC0A9029F}"/>
                    </a:ext>
                  </a:extLst>
                </p:cNvPr>
                <p:cNvCxnSpPr>
                  <a:cxnSpLocks/>
                </p:cNvCxnSpPr>
                <p:nvPr/>
              </p:nvCxnSpPr>
              <p:spPr>
                <a:xfrm flipH="1">
                  <a:off x="3261594" y="1798498"/>
                  <a:ext cx="3019500" cy="0"/>
                </a:xfrm>
                <a:prstGeom prst="line">
                  <a:avLst/>
                </a:prstGeom>
                <a:ln w="22225" cap="rnd">
                  <a:gradFill>
                    <a:gsLst>
                      <a:gs pos="0">
                        <a:schemeClr val="accent5"/>
                      </a:gs>
                      <a:gs pos="100000">
                        <a:schemeClr val="accent5">
                          <a:alpha val="0"/>
                        </a:schemeClr>
                      </a:gs>
                    </a:gsLst>
                    <a:lin ang="10800000" scaled="0"/>
                  </a:gradFill>
                </a:ln>
              </p:spPr>
              <p:style>
                <a:lnRef idx="1">
                  <a:schemeClr val="accent1"/>
                </a:lnRef>
                <a:fillRef idx="0">
                  <a:schemeClr val="accent1"/>
                </a:fillRef>
                <a:effectRef idx="0">
                  <a:schemeClr val="accent1"/>
                </a:effectRef>
                <a:fontRef idx="minor">
                  <a:schemeClr val="tx1"/>
                </a:fontRef>
              </p:style>
            </p:cxnSp>
          </p:grpSp>
          <p:cxnSp>
            <p:nvCxnSpPr>
              <p:cNvPr id="85" name="直接连接符 84">
                <a:extLst>
                  <a:ext uri="{FF2B5EF4-FFF2-40B4-BE49-F238E27FC236}">
                    <a16:creationId xmlns:a16="http://schemas.microsoft.com/office/drawing/2014/main" id="{324BBF9D-2894-4F9C-9B7F-AE1C869BA395}"/>
                  </a:ext>
                </a:extLst>
              </p:cNvPr>
              <p:cNvCxnSpPr>
                <a:cxnSpLocks/>
              </p:cNvCxnSpPr>
              <p:nvPr/>
            </p:nvCxnSpPr>
            <p:spPr>
              <a:xfrm flipH="1">
                <a:off x="3839013" y="1667806"/>
                <a:ext cx="928806" cy="0"/>
              </a:xfrm>
              <a:prstGeom prst="line">
                <a:avLst/>
              </a:prstGeom>
              <a:ln w="12700">
                <a:gradFill>
                  <a:gsLst>
                    <a:gs pos="0">
                      <a:schemeClr val="accent5"/>
                    </a:gs>
                    <a:gs pos="83000">
                      <a:schemeClr val="accent1">
                        <a:alpha val="0"/>
                      </a:schemeClr>
                    </a:gs>
                  </a:gsLst>
                  <a:lin ang="0" scaled="0"/>
                </a:gradFill>
              </a:ln>
            </p:spPr>
            <p:style>
              <a:lnRef idx="1">
                <a:schemeClr val="accent1"/>
              </a:lnRef>
              <a:fillRef idx="0">
                <a:schemeClr val="accent1"/>
              </a:fillRef>
              <a:effectRef idx="0">
                <a:schemeClr val="accent1"/>
              </a:effectRef>
              <a:fontRef idx="minor">
                <a:schemeClr val="tx1"/>
              </a:fontRef>
            </p:style>
          </p:cxnSp>
        </p:grpSp>
        <p:grpSp>
          <p:nvGrpSpPr>
            <p:cNvPr id="5" name="组合 4">
              <a:extLst>
                <a:ext uri="{FF2B5EF4-FFF2-40B4-BE49-F238E27FC236}">
                  <a16:creationId xmlns:a16="http://schemas.microsoft.com/office/drawing/2014/main" id="{4B4EE870-373B-9E1F-CBF0-6FFB5E1F6ED3}"/>
                </a:ext>
              </a:extLst>
            </p:cNvPr>
            <p:cNvGrpSpPr/>
            <p:nvPr/>
          </p:nvGrpSpPr>
          <p:grpSpPr>
            <a:xfrm>
              <a:off x="5317034" y="1989113"/>
              <a:ext cx="3164528" cy="557124"/>
              <a:chOff x="5317034" y="1989113"/>
              <a:chExt cx="3164528" cy="557124"/>
            </a:xfrm>
          </p:grpSpPr>
          <p:grpSp>
            <p:nvGrpSpPr>
              <p:cNvPr id="12" name="组合 11">
                <a:extLst>
                  <a:ext uri="{FF2B5EF4-FFF2-40B4-BE49-F238E27FC236}">
                    <a16:creationId xmlns:a16="http://schemas.microsoft.com/office/drawing/2014/main" id="{B32EAFD2-DF69-45BA-9EE3-0DE6D5541678}"/>
                  </a:ext>
                </a:extLst>
              </p:cNvPr>
              <p:cNvGrpSpPr/>
              <p:nvPr/>
            </p:nvGrpSpPr>
            <p:grpSpPr>
              <a:xfrm>
                <a:off x="5317034" y="1989113"/>
                <a:ext cx="3144679" cy="557124"/>
                <a:chOff x="7970214" y="2084972"/>
                <a:chExt cx="3144679" cy="557124"/>
              </a:xfrm>
            </p:grpSpPr>
            <p:cxnSp>
              <p:nvCxnSpPr>
                <p:cNvPr id="67" name="直接连接符 66">
                  <a:extLst>
                    <a:ext uri="{FF2B5EF4-FFF2-40B4-BE49-F238E27FC236}">
                      <a16:creationId xmlns:a16="http://schemas.microsoft.com/office/drawing/2014/main" id="{44DB8853-E82F-4880-8E76-E2F755B844F4}"/>
                    </a:ext>
                  </a:extLst>
                </p:cNvPr>
                <p:cNvCxnSpPr>
                  <a:cxnSpLocks/>
                </p:cNvCxnSpPr>
                <p:nvPr/>
              </p:nvCxnSpPr>
              <p:spPr>
                <a:xfrm flipV="1">
                  <a:off x="10989714" y="2084972"/>
                  <a:ext cx="125179" cy="557124"/>
                </a:xfrm>
                <a:prstGeom prst="line">
                  <a:avLst/>
                </a:prstGeom>
                <a:ln w="22225" cap="rnd">
                  <a:gradFill>
                    <a:gsLst>
                      <a:gs pos="0">
                        <a:schemeClr val="accent5"/>
                      </a:gs>
                      <a:gs pos="100000">
                        <a:schemeClr val="accent5">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68" name="直接连接符 67">
                  <a:extLst>
                    <a:ext uri="{FF2B5EF4-FFF2-40B4-BE49-F238E27FC236}">
                      <a16:creationId xmlns:a16="http://schemas.microsoft.com/office/drawing/2014/main" id="{BC599F4D-B1D7-4E6E-8A25-BC34594ACC1A}"/>
                    </a:ext>
                  </a:extLst>
                </p:cNvPr>
                <p:cNvCxnSpPr>
                  <a:cxnSpLocks/>
                </p:cNvCxnSpPr>
                <p:nvPr/>
              </p:nvCxnSpPr>
              <p:spPr>
                <a:xfrm flipV="1">
                  <a:off x="7970214" y="2642096"/>
                  <a:ext cx="3019500" cy="0"/>
                </a:xfrm>
                <a:prstGeom prst="line">
                  <a:avLst/>
                </a:prstGeom>
                <a:ln w="22225" cap="rnd">
                  <a:gradFill>
                    <a:gsLst>
                      <a:gs pos="0">
                        <a:schemeClr val="accent5"/>
                      </a:gs>
                      <a:gs pos="100000">
                        <a:schemeClr val="accent5">
                          <a:alpha val="0"/>
                        </a:schemeClr>
                      </a:gs>
                    </a:gsLst>
                    <a:lin ang="10800000" scaled="0"/>
                  </a:gradFill>
                </a:ln>
              </p:spPr>
              <p:style>
                <a:lnRef idx="1">
                  <a:schemeClr val="accent1"/>
                </a:lnRef>
                <a:fillRef idx="0">
                  <a:schemeClr val="accent1"/>
                </a:fillRef>
                <a:effectRef idx="0">
                  <a:schemeClr val="accent1"/>
                </a:effectRef>
                <a:fontRef idx="minor">
                  <a:schemeClr val="tx1"/>
                </a:fontRef>
              </p:style>
            </p:cxnSp>
          </p:grpSp>
          <p:cxnSp>
            <p:nvCxnSpPr>
              <p:cNvPr id="88" name="直接连接符 87">
                <a:extLst>
                  <a:ext uri="{FF2B5EF4-FFF2-40B4-BE49-F238E27FC236}">
                    <a16:creationId xmlns:a16="http://schemas.microsoft.com/office/drawing/2014/main" id="{682EAD9E-CA35-4E21-954E-3A482455A713}"/>
                  </a:ext>
                </a:extLst>
              </p:cNvPr>
              <p:cNvCxnSpPr>
                <a:cxnSpLocks/>
              </p:cNvCxnSpPr>
              <p:nvPr/>
            </p:nvCxnSpPr>
            <p:spPr>
              <a:xfrm flipH="1">
                <a:off x="7552756" y="2397724"/>
                <a:ext cx="928806" cy="0"/>
              </a:xfrm>
              <a:prstGeom prst="line">
                <a:avLst/>
              </a:prstGeom>
              <a:ln w="12700">
                <a:gradFill flip="none" rotWithShape="1">
                  <a:gsLst>
                    <a:gs pos="0">
                      <a:schemeClr val="accent5"/>
                    </a:gs>
                    <a:gs pos="83000">
                      <a:schemeClr val="accent1">
                        <a:alpha val="0"/>
                      </a:schemeClr>
                    </a:gs>
                  </a:gsLst>
                  <a:lin ang="10800000" scaled="1"/>
                  <a:tileRect/>
                </a:gradFill>
              </a:ln>
            </p:spPr>
            <p:style>
              <a:lnRef idx="1">
                <a:schemeClr val="accent1"/>
              </a:lnRef>
              <a:fillRef idx="0">
                <a:schemeClr val="accent1"/>
              </a:fillRef>
              <a:effectRef idx="0">
                <a:schemeClr val="accent1"/>
              </a:effectRef>
              <a:fontRef idx="minor">
                <a:schemeClr val="tx1"/>
              </a:fontRef>
            </p:style>
          </p:cxnSp>
        </p:grpSp>
      </p:grpSp>
      <p:sp>
        <p:nvSpPr>
          <p:cNvPr id="98" name="文本框 97">
            <a:extLst>
              <a:ext uri="{FF2B5EF4-FFF2-40B4-BE49-F238E27FC236}">
                <a16:creationId xmlns:a16="http://schemas.microsoft.com/office/drawing/2014/main" id="{4D7049BC-FDB8-77A0-D3B4-62F4A8DF51C6}"/>
              </a:ext>
            </a:extLst>
          </p:cNvPr>
          <p:cNvSpPr txBox="1"/>
          <p:nvPr/>
        </p:nvSpPr>
        <p:spPr>
          <a:xfrm>
            <a:off x="3409027" y="3107301"/>
            <a:ext cx="5601808" cy="923330"/>
          </a:xfrm>
          <a:prstGeom prst="rect">
            <a:avLst/>
          </a:prstGeom>
          <a:noFill/>
        </p:spPr>
        <p:txBody>
          <a:bodyPr wrap="square" lIns="0" tIns="0" rIns="0" bIns="0" rtlCol="0">
            <a:spAutoFit/>
          </a:bodyPr>
          <a:lstStyle/>
          <a:p>
            <a:pPr algn="dist"/>
            <a:r>
              <a:rPr lang="zh-CN" altLang="en-US" sz="6000" b="1" dirty="0">
                <a:solidFill>
                  <a:schemeClr val="accent2"/>
                </a:solidFill>
                <a:latin typeface="宋体" panose="02010600030101010101" pitchFamily="2" charset="-122"/>
                <a:ea typeface="宋体" panose="02010600030101010101" pitchFamily="2" charset="-122"/>
              </a:rPr>
              <a:t>分工与项目管理</a:t>
            </a:r>
          </a:p>
        </p:txBody>
      </p:sp>
      <p:pic>
        <p:nvPicPr>
          <p:cNvPr id="2" name="图片 1">
            <a:extLst>
              <a:ext uri="{FF2B5EF4-FFF2-40B4-BE49-F238E27FC236}">
                <a16:creationId xmlns:a16="http://schemas.microsoft.com/office/drawing/2014/main" id="{8642A619-F691-CAA0-828F-858DF43272A5}"/>
              </a:ext>
            </a:extLst>
          </p:cNvPr>
          <p:cNvPicPr>
            <a:picLocks noChangeAspect="1"/>
          </p:cNvPicPr>
          <p:nvPr/>
        </p:nvPicPr>
        <p:blipFill>
          <a:blip r:embed="rId2"/>
          <a:stretch>
            <a:fillRect/>
          </a:stretch>
        </p:blipFill>
        <p:spPr>
          <a:xfrm>
            <a:off x="792895" y="410638"/>
            <a:ext cx="1143000" cy="390525"/>
          </a:xfrm>
          <a:prstGeom prst="rect">
            <a:avLst/>
          </a:prstGeom>
        </p:spPr>
      </p:pic>
      <p:pic>
        <p:nvPicPr>
          <p:cNvPr id="4" name="图片 3">
            <a:extLst>
              <a:ext uri="{FF2B5EF4-FFF2-40B4-BE49-F238E27FC236}">
                <a16:creationId xmlns:a16="http://schemas.microsoft.com/office/drawing/2014/main" id="{1E1F3CFE-A818-6667-9F09-8446FDC238A4}"/>
              </a:ext>
            </a:extLst>
          </p:cNvPr>
          <p:cNvPicPr>
            <a:picLocks noChangeAspect="1"/>
          </p:cNvPicPr>
          <p:nvPr/>
        </p:nvPicPr>
        <p:blipFill>
          <a:blip r:embed="rId2"/>
          <a:stretch>
            <a:fillRect/>
          </a:stretch>
        </p:blipFill>
        <p:spPr>
          <a:xfrm>
            <a:off x="5431838" y="6072587"/>
            <a:ext cx="1143000" cy="390525"/>
          </a:xfrm>
          <a:prstGeom prst="rect">
            <a:avLst/>
          </a:prstGeom>
        </p:spPr>
      </p:pic>
      <p:pic>
        <p:nvPicPr>
          <p:cNvPr id="8" name="图片 7">
            <a:extLst>
              <a:ext uri="{FF2B5EF4-FFF2-40B4-BE49-F238E27FC236}">
                <a16:creationId xmlns:a16="http://schemas.microsoft.com/office/drawing/2014/main" id="{B4BF5485-D45F-6B66-6543-DA5FB52BBCA7}"/>
              </a:ext>
            </a:extLst>
          </p:cNvPr>
          <p:cNvPicPr>
            <a:picLocks noChangeAspect="1"/>
          </p:cNvPicPr>
          <p:nvPr/>
        </p:nvPicPr>
        <p:blipFill>
          <a:blip r:embed="rId2"/>
          <a:stretch>
            <a:fillRect/>
          </a:stretch>
        </p:blipFill>
        <p:spPr>
          <a:xfrm>
            <a:off x="9772818" y="5856790"/>
            <a:ext cx="1987060" cy="606321"/>
          </a:xfrm>
          <a:prstGeom prst="rect">
            <a:avLst/>
          </a:prstGeom>
        </p:spPr>
      </p:pic>
    </p:spTree>
    <p:extLst>
      <p:ext uri="{BB962C8B-B14F-4D97-AF65-F5344CB8AC3E}">
        <p14:creationId xmlns:p14="http://schemas.microsoft.com/office/powerpoint/2010/main" val="11191993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3" name="组合 222">
            <a:extLst>
              <a:ext uri="{FF2B5EF4-FFF2-40B4-BE49-F238E27FC236}">
                <a16:creationId xmlns:a16="http://schemas.microsoft.com/office/drawing/2014/main" id="{FDC061E9-7CFB-4D28-99E9-659C1B49835E}"/>
              </a:ext>
            </a:extLst>
          </p:cNvPr>
          <p:cNvGrpSpPr/>
          <p:nvPr/>
        </p:nvGrpSpPr>
        <p:grpSpPr>
          <a:xfrm>
            <a:off x="783359" y="1072113"/>
            <a:ext cx="10535380" cy="4624382"/>
            <a:chOff x="830984" y="1551538"/>
            <a:chExt cx="10535380" cy="4624382"/>
          </a:xfrm>
        </p:grpSpPr>
        <p:grpSp>
          <p:nvGrpSpPr>
            <p:cNvPr id="169" name="组合 168">
              <a:extLst>
                <a:ext uri="{FF2B5EF4-FFF2-40B4-BE49-F238E27FC236}">
                  <a16:creationId xmlns:a16="http://schemas.microsoft.com/office/drawing/2014/main" id="{778D5031-C9A0-4B36-A201-21FF8489AFB4}"/>
                </a:ext>
              </a:extLst>
            </p:cNvPr>
            <p:cNvGrpSpPr/>
            <p:nvPr/>
          </p:nvGrpSpPr>
          <p:grpSpPr>
            <a:xfrm>
              <a:off x="830984" y="1551538"/>
              <a:ext cx="5268445" cy="4624382"/>
              <a:chOff x="-18081" y="-53088"/>
              <a:chExt cx="12098773" cy="6937289"/>
            </a:xfrm>
          </p:grpSpPr>
          <p:cxnSp>
            <p:nvCxnSpPr>
              <p:cNvPr id="197" name="直接连接符 196">
                <a:extLst>
                  <a:ext uri="{FF2B5EF4-FFF2-40B4-BE49-F238E27FC236}">
                    <a16:creationId xmlns:a16="http://schemas.microsoft.com/office/drawing/2014/main" id="{7F69C38A-4B44-4986-98E3-8D8ED9AB5C61}"/>
                  </a:ext>
                </a:extLst>
              </p:cNvPr>
              <p:cNvCxnSpPr>
                <a:cxnSpLocks/>
              </p:cNvCxnSpPr>
              <p:nvPr/>
            </p:nvCxnSpPr>
            <p:spPr>
              <a:xfrm>
                <a:off x="12055112" y="-26373"/>
                <a:ext cx="0" cy="6910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grpSp>
            <p:nvGrpSpPr>
              <p:cNvPr id="198" name="组合 197">
                <a:extLst>
                  <a:ext uri="{FF2B5EF4-FFF2-40B4-BE49-F238E27FC236}">
                    <a16:creationId xmlns:a16="http://schemas.microsoft.com/office/drawing/2014/main" id="{A8B1077F-D872-4709-9306-A64C862A8D6B}"/>
                  </a:ext>
                </a:extLst>
              </p:cNvPr>
              <p:cNvGrpSpPr/>
              <p:nvPr/>
            </p:nvGrpSpPr>
            <p:grpSpPr>
              <a:xfrm>
                <a:off x="-18081" y="-53088"/>
                <a:ext cx="12098773" cy="6937289"/>
                <a:chOff x="-18081" y="-53088"/>
                <a:chExt cx="12098773" cy="6937289"/>
              </a:xfrm>
            </p:grpSpPr>
            <p:cxnSp>
              <p:nvCxnSpPr>
                <p:cNvPr id="199" name="直接连接符 198">
                  <a:extLst>
                    <a:ext uri="{FF2B5EF4-FFF2-40B4-BE49-F238E27FC236}">
                      <a16:creationId xmlns:a16="http://schemas.microsoft.com/office/drawing/2014/main" id="{3E1F90B1-80A6-45DE-9E67-080EDE426B44}"/>
                    </a:ext>
                  </a:extLst>
                </p:cNvPr>
                <p:cNvCxnSpPr>
                  <a:cxnSpLocks/>
                </p:cNvCxnSpPr>
                <p:nvPr/>
              </p:nvCxnSpPr>
              <p:spPr>
                <a:xfrm>
                  <a:off x="-15308" y="715226"/>
                  <a:ext cx="12096000"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200" name="直接连接符 199">
                  <a:extLst>
                    <a:ext uri="{FF2B5EF4-FFF2-40B4-BE49-F238E27FC236}">
                      <a16:creationId xmlns:a16="http://schemas.microsoft.com/office/drawing/2014/main" id="{C64B85F5-3BE1-4D56-97C3-80AB2EE92940}"/>
                    </a:ext>
                  </a:extLst>
                </p:cNvPr>
                <p:cNvCxnSpPr>
                  <a:cxnSpLocks/>
                </p:cNvCxnSpPr>
                <p:nvPr/>
              </p:nvCxnSpPr>
              <p:spPr>
                <a:xfrm>
                  <a:off x="-15308" y="1483540"/>
                  <a:ext cx="12096000"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201" name="直接连接符 200">
                  <a:extLst>
                    <a:ext uri="{FF2B5EF4-FFF2-40B4-BE49-F238E27FC236}">
                      <a16:creationId xmlns:a16="http://schemas.microsoft.com/office/drawing/2014/main" id="{C0047BDB-5C9C-4293-9962-7E91D5B50961}"/>
                    </a:ext>
                  </a:extLst>
                </p:cNvPr>
                <p:cNvCxnSpPr>
                  <a:cxnSpLocks/>
                </p:cNvCxnSpPr>
                <p:nvPr/>
              </p:nvCxnSpPr>
              <p:spPr>
                <a:xfrm>
                  <a:off x="-15308" y="2251854"/>
                  <a:ext cx="12096000"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202" name="直接连接符 201">
                  <a:extLst>
                    <a:ext uri="{FF2B5EF4-FFF2-40B4-BE49-F238E27FC236}">
                      <a16:creationId xmlns:a16="http://schemas.microsoft.com/office/drawing/2014/main" id="{5EF44780-CAB3-4BB0-B09E-56C699D5E63F}"/>
                    </a:ext>
                  </a:extLst>
                </p:cNvPr>
                <p:cNvCxnSpPr>
                  <a:cxnSpLocks/>
                </p:cNvCxnSpPr>
                <p:nvPr/>
              </p:nvCxnSpPr>
              <p:spPr>
                <a:xfrm>
                  <a:off x="-15308" y="3020168"/>
                  <a:ext cx="12096000"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203" name="直接连接符 202">
                  <a:extLst>
                    <a:ext uri="{FF2B5EF4-FFF2-40B4-BE49-F238E27FC236}">
                      <a16:creationId xmlns:a16="http://schemas.microsoft.com/office/drawing/2014/main" id="{ACE21465-EC78-45B8-B0E3-32EE2CE97A2A}"/>
                    </a:ext>
                  </a:extLst>
                </p:cNvPr>
                <p:cNvCxnSpPr>
                  <a:cxnSpLocks/>
                </p:cNvCxnSpPr>
                <p:nvPr/>
              </p:nvCxnSpPr>
              <p:spPr>
                <a:xfrm>
                  <a:off x="-15308" y="3788482"/>
                  <a:ext cx="12096000"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204" name="直接连接符 203">
                  <a:extLst>
                    <a:ext uri="{FF2B5EF4-FFF2-40B4-BE49-F238E27FC236}">
                      <a16:creationId xmlns:a16="http://schemas.microsoft.com/office/drawing/2014/main" id="{E387DA54-6EE4-48CE-9CBF-F0499EFDD4FA}"/>
                    </a:ext>
                  </a:extLst>
                </p:cNvPr>
                <p:cNvCxnSpPr>
                  <a:cxnSpLocks/>
                </p:cNvCxnSpPr>
                <p:nvPr/>
              </p:nvCxnSpPr>
              <p:spPr>
                <a:xfrm>
                  <a:off x="-15308" y="4556796"/>
                  <a:ext cx="12096000"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205" name="直接连接符 204">
                  <a:extLst>
                    <a:ext uri="{FF2B5EF4-FFF2-40B4-BE49-F238E27FC236}">
                      <a16:creationId xmlns:a16="http://schemas.microsoft.com/office/drawing/2014/main" id="{F27777DA-2464-448F-BD2C-C82FC0E2A555}"/>
                    </a:ext>
                  </a:extLst>
                </p:cNvPr>
                <p:cNvCxnSpPr>
                  <a:cxnSpLocks/>
                </p:cNvCxnSpPr>
                <p:nvPr/>
              </p:nvCxnSpPr>
              <p:spPr>
                <a:xfrm>
                  <a:off x="-15308" y="5325110"/>
                  <a:ext cx="12096000"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206" name="直接连接符 205">
                  <a:extLst>
                    <a:ext uri="{FF2B5EF4-FFF2-40B4-BE49-F238E27FC236}">
                      <a16:creationId xmlns:a16="http://schemas.microsoft.com/office/drawing/2014/main" id="{57FC466C-4986-43E4-B969-B4D46F8EA0AE}"/>
                    </a:ext>
                  </a:extLst>
                </p:cNvPr>
                <p:cNvCxnSpPr>
                  <a:cxnSpLocks/>
                </p:cNvCxnSpPr>
                <p:nvPr/>
              </p:nvCxnSpPr>
              <p:spPr>
                <a:xfrm>
                  <a:off x="-15308" y="6093424"/>
                  <a:ext cx="12096000"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207" name="直接连接符 206">
                  <a:extLst>
                    <a:ext uri="{FF2B5EF4-FFF2-40B4-BE49-F238E27FC236}">
                      <a16:creationId xmlns:a16="http://schemas.microsoft.com/office/drawing/2014/main" id="{7207FF44-DD01-44AF-ADAC-AB716D6C3792}"/>
                    </a:ext>
                  </a:extLst>
                </p:cNvPr>
                <p:cNvCxnSpPr>
                  <a:cxnSpLocks/>
                </p:cNvCxnSpPr>
                <p:nvPr/>
              </p:nvCxnSpPr>
              <p:spPr>
                <a:xfrm>
                  <a:off x="844290" y="-26373"/>
                  <a:ext cx="0" cy="6910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208" name="直接连接符 207">
                  <a:extLst>
                    <a:ext uri="{FF2B5EF4-FFF2-40B4-BE49-F238E27FC236}">
                      <a16:creationId xmlns:a16="http://schemas.microsoft.com/office/drawing/2014/main" id="{632209BB-1F01-4187-B3CB-1BD8D894FAF9}"/>
                    </a:ext>
                  </a:extLst>
                </p:cNvPr>
                <p:cNvCxnSpPr>
                  <a:cxnSpLocks/>
                </p:cNvCxnSpPr>
                <p:nvPr/>
              </p:nvCxnSpPr>
              <p:spPr>
                <a:xfrm>
                  <a:off x="1706661" y="-26373"/>
                  <a:ext cx="0" cy="6910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209" name="直接连接符 208">
                  <a:extLst>
                    <a:ext uri="{FF2B5EF4-FFF2-40B4-BE49-F238E27FC236}">
                      <a16:creationId xmlns:a16="http://schemas.microsoft.com/office/drawing/2014/main" id="{028CB73F-FD90-4BDA-8511-C0809A90A966}"/>
                    </a:ext>
                  </a:extLst>
                </p:cNvPr>
                <p:cNvCxnSpPr>
                  <a:cxnSpLocks/>
                </p:cNvCxnSpPr>
                <p:nvPr/>
              </p:nvCxnSpPr>
              <p:spPr>
                <a:xfrm>
                  <a:off x="2569032" y="-26373"/>
                  <a:ext cx="0" cy="6910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210" name="直接连接符 209">
                  <a:extLst>
                    <a:ext uri="{FF2B5EF4-FFF2-40B4-BE49-F238E27FC236}">
                      <a16:creationId xmlns:a16="http://schemas.microsoft.com/office/drawing/2014/main" id="{6A17B36B-D9E7-4B65-8332-077154B4FC24}"/>
                    </a:ext>
                  </a:extLst>
                </p:cNvPr>
                <p:cNvCxnSpPr>
                  <a:cxnSpLocks/>
                </p:cNvCxnSpPr>
                <p:nvPr/>
              </p:nvCxnSpPr>
              <p:spPr>
                <a:xfrm>
                  <a:off x="3431403" y="-26373"/>
                  <a:ext cx="0" cy="6910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211" name="直接连接符 210">
                  <a:extLst>
                    <a:ext uri="{FF2B5EF4-FFF2-40B4-BE49-F238E27FC236}">
                      <a16:creationId xmlns:a16="http://schemas.microsoft.com/office/drawing/2014/main" id="{D44053F4-A8E3-4314-AA5F-0256E4A86A47}"/>
                    </a:ext>
                  </a:extLst>
                </p:cNvPr>
                <p:cNvCxnSpPr>
                  <a:cxnSpLocks/>
                </p:cNvCxnSpPr>
                <p:nvPr/>
              </p:nvCxnSpPr>
              <p:spPr>
                <a:xfrm>
                  <a:off x="4293774" y="-26373"/>
                  <a:ext cx="0" cy="6910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212" name="直接连接符 211">
                  <a:extLst>
                    <a:ext uri="{FF2B5EF4-FFF2-40B4-BE49-F238E27FC236}">
                      <a16:creationId xmlns:a16="http://schemas.microsoft.com/office/drawing/2014/main" id="{03C96E53-9760-4F03-96F6-9655B135CD97}"/>
                    </a:ext>
                  </a:extLst>
                </p:cNvPr>
                <p:cNvCxnSpPr>
                  <a:cxnSpLocks/>
                </p:cNvCxnSpPr>
                <p:nvPr/>
              </p:nvCxnSpPr>
              <p:spPr>
                <a:xfrm>
                  <a:off x="5156145" y="-26373"/>
                  <a:ext cx="0" cy="6910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213" name="直接连接符 212">
                  <a:extLst>
                    <a:ext uri="{FF2B5EF4-FFF2-40B4-BE49-F238E27FC236}">
                      <a16:creationId xmlns:a16="http://schemas.microsoft.com/office/drawing/2014/main" id="{F639D31F-FAF0-4D58-98F1-77C898CAE00E}"/>
                    </a:ext>
                  </a:extLst>
                </p:cNvPr>
                <p:cNvCxnSpPr>
                  <a:cxnSpLocks/>
                </p:cNvCxnSpPr>
                <p:nvPr/>
              </p:nvCxnSpPr>
              <p:spPr>
                <a:xfrm>
                  <a:off x="6018516" y="-26373"/>
                  <a:ext cx="0" cy="6910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214" name="直接连接符 213">
                  <a:extLst>
                    <a:ext uri="{FF2B5EF4-FFF2-40B4-BE49-F238E27FC236}">
                      <a16:creationId xmlns:a16="http://schemas.microsoft.com/office/drawing/2014/main" id="{D2C0DBF8-9299-45EA-B616-E21EC00FE0D3}"/>
                    </a:ext>
                  </a:extLst>
                </p:cNvPr>
                <p:cNvCxnSpPr>
                  <a:cxnSpLocks/>
                </p:cNvCxnSpPr>
                <p:nvPr/>
              </p:nvCxnSpPr>
              <p:spPr>
                <a:xfrm>
                  <a:off x="6880887" y="-26373"/>
                  <a:ext cx="0" cy="6910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215" name="直接连接符 214">
                  <a:extLst>
                    <a:ext uri="{FF2B5EF4-FFF2-40B4-BE49-F238E27FC236}">
                      <a16:creationId xmlns:a16="http://schemas.microsoft.com/office/drawing/2014/main" id="{A5474172-21AB-4DC7-9002-39E2AF03A64F}"/>
                    </a:ext>
                  </a:extLst>
                </p:cNvPr>
                <p:cNvCxnSpPr>
                  <a:cxnSpLocks/>
                </p:cNvCxnSpPr>
                <p:nvPr/>
              </p:nvCxnSpPr>
              <p:spPr>
                <a:xfrm>
                  <a:off x="7743258" y="-26373"/>
                  <a:ext cx="0" cy="6910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216" name="直接连接符 215">
                  <a:extLst>
                    <a:ext uri="{FF2B5EF4-FFF2-40B4-BE49-F238E27FC236}">
                      <a16:creationId xmlns:a16="http://schemas.microsoft.com/office/drawing/2014/main" id="{377B107B-A4EB-4FE7-99F2-B87857D32317}"/>
                    </a:ext>
                  </a:extLst>
                </p:cNvPr>
                <p:cNvCxnSpPr>
                  <a:cxnSpLocks/>
                </p:cNvCxnSpPr>
                <p:nvPr/>
              </p:nvCxnSpPr>
              <p:spPr>
                <a:xfrm>
                  <a:off x="8605629" y="-26373"/>
                  <a:ext cx="0" cy="6910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217" name="直接连接符 216">
                  <a:extLst>
                    <a:ext uri="{FF2B5EF4-FFF2-40B4-BE49-F238E27FC236}">
                      <a16:creationId xmlns:a16="http://schemas.microsoft.com/office/drawing/2014/main" id="{11E6BD2A-71D1-4ED3-9AF8-2AEC6522E5D2}"/>
                    </a:ext>
                  </a:extLst>
                </p:cNvPr>
                <p:cNvCxnSpPr>
                  <a:cxnSpLocks/>
                </p:cNvCxnSpPr>
                <p:nvPr/>
              </p:nvCxnSpPr>
              <p:spPr>
                <a:xfrm>
                  <a:off x="9468000" y="-26373"/>
                  <a:ext cx="0" cy="6910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218" name="直接连接符 217">
                  <a:extLst>
                    <a:ext uri="{FF2B5EF4-FFF2-40B4-BE49-F238E27FC236}">
                      <a16:creationId xmlns:a16="http://schemas.microsoft.com/office/drawing/2014/main" id="{0BFC51C2-D0F9-4A84-A830-FAC4970E8082}"/>
                    </a:ext>
                  </a:extLst>
                </p:cNvPr>
                <p:cNvCxnSpPr>
                  <a:cxnSpLocks/>
                </p:cNvCxnSpPr>
                <p:nvPr/>
              </p:nvCxnSpPr>
              <p:spPr>
                <a:xfrm>
                  <a:off x="10330371" y="-26373"/>
                  <a:ext cx="0" cy="6910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219" name="直接连接符 218">
                  <a:extLst>
                    <a:ext uri="{FF2B5EF4-FFF2-40B4-BE49-F238E27FC236}">
                      <a16:creationId xmlns:a16="http://schemas.microsoft.com/office/drawing/2014/main" id="{0FCCDBB1-A10A-469A-846E-FB4131212B52}"/>
                    </a:ext>
                  </a:extLst>
                </p:cNvPr>
                <p:cNvCxnSpPr>
                  <a:cxnSpLocks/>
                </p:cNvCxnSpPr>
                <p:nvPr/>
              </p:nvCxnSpPr>
              <p:spPr>
                <a:xfrm>
                  <a:off x="11192742" y="-26373"/>
                  <a:ext cx="0" cy="6910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220" name="直接连接符 219">
                  <a:extLst>
                    <a:ext uri="{FF2B5EF4-FFF2-40B4-BE49-F238E27FC236}">
                      <a16:creationId xmlns:a16="http://schemas.microsoft.com/office/drawing/2014/main" id="{BE5653EA-2984-430E-8B80-944CDDF6B573}"/>
                    </a:ext>
                  </a:extLst>
                </p:cNvPr>
                <p:cNvCxnSpPr>
                  <a:cxnSpLocks/>
                </p:cNvCxnSpPr>
                <p:nvPr/>
              </p:nvCxnSpPr>
              <p:spPr>
                <a:xfrm>
                  <a:off x="-18081" y="-26373"/>
                  <a:ext cx="0" cy="6910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221" name="直接连接符 220">
                  <a:extLst>
                    <a:ext uri="{FF2B5EF4-FFF2-40B4-BE49-F238E27FC236}">
                      <a16:creationId xmlns:a16="http://schemas.microsoft.com/office/drawing/2014/main" id="{216828AF-3745-402E-A865-C962D9E7A756}"/>
                    </a:ext>
                  </a:extLst>
                </p:cNvPr>
                <p:cNvCxnSpPr>
                  <a:cxnSpLocks/>
                </p:cNvCxnSpPr>
                <p:nvPr/>
              </p:nvCxnSpPr>
              <p:spPr>
                <a:xfrm>
                  <a:off x="-15308" y="6861739"/>
                  <a:ext cx="12096000"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222" name="直接连接符 221">
                  <a:extLst>
                    <a:ext uri="{FF2B5EF4-FFF2-40B4-BE49-F238E27FC236}">
                      <a16:creationId xmlns:a16="http://schemas.microsoft.com/office/drawing/2014/main" id="{3CED893F-5DE4-4E06-B4EA-E634524378FA}"/>
                    </a:ext>
                  </a:extLst>
                </p:cNvPr>
                <p:cNvCxnSpPr>
                  <a:cxnSpLocks/>
                </p:cNvCxnSpPr>
                <p:nvPr/>
              </p:nvCxnSpPr>
              <p:spPr>
                <a:xfrm>
                  <a:off x="-15308" y="-53088"/>
                  <a:ext cx="12096000"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grpSp>
        </p:grpSp>
        <p:grpSp>
          <p:nvGrpSpPr>
            <p:cNvPr id="170" name="组合 169">
              <a:extLst>
                <a:ext uri="{FF2B5EF4-FFF2-40B4-BE49-F238E27FC236}">
                  <a16:creationId xmlns:a16="http://schemas.microsoft.com/office/drawing/2014/main" id="{6529FEC1-ADC9-4453-8208-4181EEC3060E}"/>
                </a:ext>
              </a:extLst>
            </p:cNvPr>
            <p:cNvGrpSpPr/>
            <p:nvPr/>
          </p:nvGrpSpPr>
          <p:grpSpPr>
            <a:xfrm>
              <a:off x="6097919" y="1551538"/>
              <a:ext cx="5268445" cy="4624382"/>
              <a:chOff x="-18081" y="-53088"/>
              <a:chExt cx="12098773" cy="6937289"/>
            </a:xfrm>
          </p:grpSpPr>
          <p:cxnSp>
            <p:nvCxnSpPr>
              <p:cNvPr id="171" name="直接连接符 170">
                <a:extLst>
                  <a:ext uri="{FF2B5EF4-FFF2-40B4-BE49-F238E27FC236}">
                    <a16:creationId xmlns:a16="http://schemas.microsoft.com/office/drawing/2014/main" id="{FD2A9E65-414B-4708-AD1A-3AFDEA91ED5D}"/>
                  </a:ext>
                </a:extLst>
              </p:cNvPr>
              <p:cNvCxnSpPr>
                <a:cxnSpLocks/>
              </p:cNvCxnSpPr>
              <p:nvPr/>
            </p:nvCxnSpPr>
            <p:spPr>
              <a:xfrm>
                <a:off x="12055112" y="-26373"/>
                <a:ext cx="0" cy="6910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grpSp>
            <p:nvGrpSpPr>
              <p:cNvPr id="172" name="组合 171">
                <a:extLst>
                  <a:ext uri="{FF2B5EF4-FFF2-40B4-BE49-F238E27FC236}">
                    <a16:creationId xmlns:a16="http://schemas.microsoft.com/office/drawing/2014/main" id="{F7CF342B-C16B-4AC0-960E-99CD373C2E19}"/>
                  </a:ext>
                </a:extLst>
              </p:cNvPr>
              <p:cNvGrpSpPr/>
              <p:nvPr/>
            </p:nvGrpSpPr>
            <p:grpSpPr>
              <a:xfrm>
                <a:off x="-18081" y="-53088"/>
                <a:ext cx="12098773" cy="6937289"/>
                <a:chOff x="-18081" y="-53088"/>
                <a:chExt cx="12098773" cy="4642082"/>
              </a:xfrm>
            </p:grpSpPr>
            <p:cxnSp>
              <p:nvCxnSpPr>
                <p:cNvPr id="173" name="直接连接符 172">
                  <a:extLst>
                    <a:ext uri="{FF2B5EF4-FFF2-40B4-BE49-F238E27FC236}">
                      <a16:creationId xmlns:a16="http://schemas.microsoft.com/office/drawing/2014/main" id="{C870E0BC-8E04-4991-8802-DAC6EA1B1F1E}"/>
                    </a:ext>
                  </a:extLst>
                </p:cNvPr>
                <p:cNvCxnSpPr>
                  <a:cxnSpLocks/>
                </p:cNvCxnSpPr>
                <p:nvPr/>
              </p:nvCxnSpPr>
              <p:spPr>
                <a:xfrm>
                  <a:off x="-15307" y="476768"/>
                  <a:ext cx="12095999"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174" name="直接连接符 173">
                  <a:extLst>
                    <a:ext uri="{FF2B5EF4-FFF2-40B4-BE49-F238E27FC236}">
                      <a16:creationId xmlns:a16="http://schemas.microsoft.com/office/drawing/2014/main" id="{3F8DEB91-3648-4B06-B021-1E68709E9684}"/>
                    </a:ext>
                  </a:extLst>
                </p:cNvPr>
                <p:cNvCxnSpPr>
                  <a:cxnSpLocks/>
                </p:cNvCxnSpPr>
                <p:nvPr/>
              </p:nvCxnSpPr>
              <p:spPr>
                <a:xfrm>
                  <a:off x="-15307" y="988925"/>
                  <a:ext cx="12095999"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175" name="直接连接符 174">
                  <a:extLst>
                    <a:ext uri="{FF2B5EF4-FFF2-40B4-BE49-F238E27FC236}">
                      <a16:creationId xmlns:a16="http://schemas.microsoft.com/office/drawing/2014/main" id="{69E63BCD-8A79-4EBF-AA17-85559CCCB110}"/>
                    </a:ext>
                  </a:extLst>
                </p:cNvPr>
                <p:cNvCxnSpPr>
                  <a:cxnSpLocks/>
                </p:cNvCxnSpPr>
                <p:nvPr/>
              </p:nvCxnSpPr>
              <p:spPr>
                <a:xfrm>
                  <a:off x="-15307" y="1501081"/>
                  <a:ext cx="12095999"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176" name="直接连接符 175">
                  <a:extLst>
                    <a:ext uri="{FF2B5EF4-FFF2-40B4-BE49-F238E27FC236}">
                      <a16:creationId xmlns:a16="http://schemas.microsoft.com/office/drawing/2014/main" id="{07163C94-92BF-4DC8-B8E7-DDE161255C99}"/>
                    </a:ext>
                  </a:extLst>
                </p:cNvPr>
                <p:cNvCxnSpPr>
                  <a:cxnSpLocks/>
                </p:cNvCxnSpPr>
                <p:nvPr/>
              </p:nvCxnSpPr>
              <p:spPr>
                <a:xfrm>
                  <a:off x="-15307" y="2013238"/>
                  <a:ext cx="12095999"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177" name="直接连接符 176">
                  <a:extLst>
                    <a:ext uri="{FF2B5EF4-FFF2-40B4-BE49-F238E27FC236}">
                      <a16:creationId xmlns:a16="http://schemas.microsoft.com/office/drawing/2014/main" id="{AD2E6E96-5B81-499F-A7AE-22FA5BB86491}"/>
                    </a:ext>
                  </a:extLst>
                </p:cNvPr>
                <p:cNvCxnSpPr>
                  <a:cxnSpLocks/>
                </p:cNvCxnSpPr>
                <p:nvPr/>
              </p:nvCxnSpPr>
              <p:spPr>
                <a:xfrm>
                  <a:off x="-15307" y="2525394"/>
                  <a:ext cx="12095999"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178" name="直接连接符 177">
                  <a:extLst>
                    <a:ext uri="{FF2B5EF4-FFF2-40B4-BE49-F238E27FC236}">
                      <a16:creationId xmlns:a16="http://schemas.microsoft.com/office/drawing/2014/main" id="{1A4581A4-E67C-4A37-A4FD-25904B37D21E}"/>
                    </a:ext>
                  </a:extLst>
                </p:cNvPr>
                <p:cNvCxnSpPr>
                  <a:cxnSpLocks/>
                </p:cNvCxnSpPr>
                <p:nvPr/>
              </p:nvCxnSpPr>
              <p:spPr>
                <a:xfrm>
                  <a:off x="-15307" y="3037551"/>
                  <a:ext cx="12095999"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a:extLst>
                    <a:ext uri="{FF2B5EF4-FFF2-40B4-BE49-F238E27FC236}">
                      <a16:creationId xmlns:a16="http://schemas.microsoft.com/office/drawing/2014/main" id="{8897C20B-AF78-46A2-A127-32C90B472485}"/>
                    </a:ext>
                  </a:extLst>
                </p:cNvPr>
                <p:cNvCxnSpPr>
                  <a:cxnSpLocks/>
                </p:cNvCxnSpPr>
                <p:nvPr/>
              </p:nvCxnSpPr>
              <p:spPr>
                <a:xfrm>
                  <a:off x="-15307" y="3549707"/>
                  <a:ext cx="12095999"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180" name="直接连接符 179">
                  <a:extLst>
                    <a:ext uri="{FF2B5EF4-FFF2-40B4-BE49-F238E27FC236}">
                      <a16:creationId xmlns:a16="http://schemas.microsoft.com/office/drawing/2014/main" id="{26454D6D-D836-4E16-9DE9-6A3515FA8D72}"/>
                    </a:ext>
                  </a:extLst>
                </p:cNvPr>
                <p:cNvCxnSpPr>
                  <a:cxnSpLocks/>
                </p:cNvCxnSpPr>
                <p:nvPr/>
              </p:nvCxnSpPr>
              <p:spPr>
                <a:xfrm>
                  <a:off x="-15307" y="4061864"/>
                  <a:ext cx="12095999"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181" name="直接连接符 180">
                  <a:extLst>
                    <a:ext uri="{FF2B5EF4-FFF2-40B4-BE49-F238E27FC236}">
                      <a16:creationId xmlns:a16="http://schemas.microsoft.com/office/drawing/2014/main" id="{1BA2C5E8-3ADB-4A0E-97BD-BCFF08BB2BEC}"/>
                    </a:ext>
                  </a:extLst>
                </p:cNvPr>
                <p:cNvCxnSpPr>
                  <a:cxnSpLocks/>
                </p:cNvCxnSpPr>
                <p:nvPr/>
              </p:nvCxnSpPr>
              <p:spPr>
                <a:xfrm>
                  <a:off x="844290" y="-17580"/>
                  <a:ext cx="0" cy="4606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182" name="直接连接符 181">
                  <a:extLst>
                    <a:ext uri="{FF2B5EF4-FFF2-40B4-BE49-F238E27FC236}">
                      <a16:creationId xmlns:a16="http://schemas.microsoft.com/office/drawing/2014/main" id="{67CE1D6F-F113-4D76-AA70-B238280C2A2E}"/>
                    </a:ext>
                  </a:extLst>
                </p:cNvPr>
                <p:cNvCxnSpPr>
                  <a:cxnSpLocks/>
                </p:cNvCxnSpPr>
                <p:nvPr/>
              </p:nvCxnSpPr>
              <p:spPr>
                <a:xfrm>
                  <a:off x="1706661" y="-17580"/>
                  <a:ext cx="0" cy="4606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183" name="直接连接符 182">
                  <a:extLst>
                    <a:ext uri="{FF2B5EF4-FFF2-40B4-BE49-F238E27FC236}">
                      <a16:creationId xmlns:a16="http://schemas.microsoft.com/office/drawing/2014/main" id="{D121DFDC-9030-4E23-AD8F-8E5F7621A6B1}"/>
                    </a:ext>
                  </a:extLst>
                </p:cNvPr>
                <p:cNvCxnSpPr>
                  <a:cxnSpLocks/>
                </p:cNvCxnSpPr>
                <p:nvPr/>
              </p:nvCxnSpPr>
              <p:spPr>
                <a:xfrm>
                  <a:off x="2569033" y="-17580"/>
                  <a:ext cx="0" cy="4606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184" name="直接连接符 183">
                  <a:extLst>
                    <a:ext uri="{FF2B5EF4-FFF2-40B4-BE49-F238E27FC236}">
                      <a16:creationId xmlns:a16="http://schemas.microsoft.com/office/drawing/2014/main" id="{159B474E-1BE5-431B-9BA3-45841DB558AB}"/>
                    </a:ext>
                  </a:extLst>
                </p:cNvPr>
                <p:cNvCxnSpPr>
                  <a:cxnSpLocks/>
                </p:cNvCxnSpPr>
                <p:nvPr/>
              </p:nvCxnSpPr>
              <p:spPr>
                <a:xfrm>
                  <a:off x="3431404" y="-17580"/>
                  <a:ext cx="0" cy="4606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185" name="直接连接符 184">
                  <a:extLst>
                    <a:ext uri="{FF2B5EF4-FFF2-40B4-BE49-F238E27FC236}">
                      <a16:creationId xmlns:a16="http://schemas.microsoft.com/office/drawing/2014/main" id="{BB69C5D4-F4DC-4382-91CB-4209476FB1A5}"/>
                    </a:ext>
                  </a:extLst>
                </p:cNvPr>
                <p:cNvCxnSpPr>
                  <a:cxnSpLocks/>
                </p:cNvCxnSpPr>
                <p:nvPr/>
              </p:nvCxnSpPr>
              <p:spPr>
                <a:xfrm>
                  <a:off x="4293773" y="-17580"/>
                  <a:ext cx="0" cy="4606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186" name="直接连接符 185">
                  <a:extLst>
                    <a:ext uri="{FF2B5EF4-FFF2-40B4-BE49-F238E27FC236}">
                      <a16:creationId xmlns:a16="http://schemas.microsoft.com/office/drawing/2014/main" id="{9EF6525A-AFF0-451E-9C98-6F1F3DE09630}"/>
                    </a:ext>
                  </a:extLst>
                </p:cNvPr>
                <p:cNvCxnSpPr>
                  <a:cxnSpLocks/>
                </p:cNvCxnSpPr>
                <p:nvPr/>
              </p:nvCxnSpPr>
              <p:spPr>
                <a:xfrm>
                  <a:off x="5156144" y="-17580"/>
                  <a:ext cx="0" cy="4606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187" name="直接连接符 186">
                  <a:extLst>
                    <a:ext uri="{FF2B5EF4-FFF2-40B4-BE49-F238E27FC236}">
                      <a16:creationId xmlns:a16="http://schemas.microsoft.com/office/drawing/2014/main" id="{53B2674D-44AF-4B0B-834D-ADED1DE4CC75}"/>
                    </a:ext>
                  </a:extLst>
                </p:cNvPr>
                <p:cNvCxnSpPr>
                  <a:cxnSpLocks/>
                </p:cNvCxnSpPr>
                <p:nvPr/>
              </p:nvCxnSpPr>
              <p:spPr>
                <a:xfrm>
                  <a:off x="6018515" y="-17580"/>
                  <a:ext cx="0" cy="4606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188" name="直接连接符 187">
                  <a:extLst>
                    <a:ext uri="{FF2B5EF4-FFF2-40B4-BE49-F238E27FC236}">
                      <a16:creationId xmlns:a16="http://schemas.microsoft.com/office/drawing/2014/main" id="{E3D1BE76-8160-471C-B368-1AAB4D43B84F}"/>
                    </a:ext>
                  </a:extLst>
                </p:cNvPr>
                <p:cNvCxnSpPr>
                  <a:cxnSpLocks/>
                </p:cNvCxnSpPr>
                <p:nvPr/>
              </p:nvCxnSpPr>
              <p:spPr>
                <a:xfrm>
                  <a:off x="6880887" y="-17580"/>
                  <a:ext cx="0" cy="4606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189" name="直接连接符 188">
                  <a:extLst>
                    <a:ext uri="{FF2B5EF4-FFF2-40B4-BE49-F238E27FC236}">
                      <a16:creationId xmlns:a16="http://schemas.microsoft.com/office/drawing/2014/main" id="{7C24D22C-F42F-491A-AB87-45A936A11BE7}"/>
                    </a:ext>
                  </a:extLst>
                </p:cNvPr>
                <p:cNvCxnSpPr>
                  <a:cxnSpLocks/>
                </p:cNvCxnSpPr>
                <p:nvPr/>
              </p:nvCxnSpPr>
              <p:spPr>
                <a:xfrm>
                  <a:off x="7743258" y="-17580"/>
                  <a:ext cx="0" cy="4606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190" name="直接连接符 189">
                  <a:extLst>
                    <a:ext uri="{FF2B5EF4-FFF2-40B4-BE49-F238E27FC236}">
                      <a16:creationId xmlns:a16="http://schemas.microsoft.com/office/drawing/2014/main" id="{BB2F2CE8-93DD-4CE3-AA51-9E17A44134A9}"/>
                    </a:ext>
                  </a:extLst>
                </p:cNvPr>
                <p:cNvCxnSpPr>
                  <a:cxnSpLocks/>
                </p:cNvCxnSpPr>
                <p:nvPr/>
              </p:nvCxnSpPr>
              <p:spPr>
                <a:xfrm>
                  <a:off x="8605629" y="-17580"/>
                  <a:ext cx="0" cy="4606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191" name="直接连接符 190">
                  <a:extLst>
                    <a:ext uri="{FF2B5EF4-FFF2-40B4-BE49-F238E27FC236}">
                      <a16:creationId xmlns:a16="http://schemas.microsoft.com/office/drawing/2014/main" id="{41CCDBA0-8772-426C-853B-42DB454719DB}"/>
                    </a:ext>
                  </a:extLst>
                </p:cNvPr>
                <p:cNvCxnSpPr>
                  <a:cxnSpLocks/>
                </p:cNvCxnSpPr>
                <p:nvPr/>
              </p:nvCxnSpPr>
              <p:spPr>
                <a:xfrm>
                  <a:off x="9468000" y="-17580"/>
                  <a:ext cx="0" cy="4606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192" name="直接连接符 191">
                  <a:extLst>
                    <a:ext uri="{FF2B5EF4-FFF2-40B4-BE49-F238E27FC236}">
                      <a16:creationId xmlns:a16="http://schemas.microsoft.com/office/drawing/2014/main" id="{2E8495B5-611B-4470-A161-BC5339A4C785}"/>
                    </a:ext>
                  </a:extLst>
                </p:cNvPr>
                <p:cNvCxnSpPr>
                  <a:cxnSpLocks/>
                </p:cNvCxnSpPr>
                <p:nvPr/>
              </p:nvCxnSpPr>
              <p:spPr>
                <a:xfrm>
                  <a:off x="10330372" y="-17580"/>
                  <a:ext cx="0" cy="4606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193" name="直接连接符 192">
                  <a:extLst>
                    <a:ext uri="{FF2B5EF4-FFF2-40B4-BE49-F238E27FC236}">
                      <a16:creationId xmlns:a16="http://schemas.microsoft.com/office/drawing/2014/main" id="{6E79D0CC-96B2-4704-87A0-16B1C76582B4}"/>
                    </a:ext>
                  </a:extLst>
                </p:cNvPr>
                <p:cNvCxnSpPr>
                  <a:cxnSpLocks/>
                </p:cNvCxnSpPr>
                <p:nvPr/>
              </p:nvCxnSpPr>
              <p:spPr>
                <a:xfrm>
                  <a:off x="11192743" y="-17580"/>
                  <a:ext cx="0" cy="4606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194" name="直接连接符 193">
                  <a:extLst>
                    <a:ext uri="{FF2B5EF4-FFF2-40B4-BE49-F238E27FC236}">
                      <a16:creationId xmlns:a16="http://schemas.microsoft.com/office/drawing/2014/main" id="{E4768313-7BAC-4496-991C-9EAE8189D9C0}"/>
                    </a:ext>
                  </a:extLst>
                </p:cNvPr>
                <p:cNvCxnSpPr>
                  <a:cxnSpLocks/>
                </p:cNvCxnSpPr>
                <p:nvPr/>
              </p:nvCxnSpPr>
              <p:spPr>
                <a:xfrm>
                  <a:off x="-18081" y="-17580"/>
                  <a:ext cx="0" cy="4606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195" name="直接连接符 194">
                  <a:extLst>
                    <a:ext uri="{FF2B5EF4-FFF2-40B4-BE49-F238E27FC236}">
                      <a16:creationId xmlns:a16="http://schemas.microsoft.com/office/drawing/2014/main" id="{FED05B37-3149-4780-A43B-E1D0910CAF0C}"/>
                    </a:ext>
                  </a:extLst>
                </p:cNvPr>
                <p:cNvCxnSpPr>
                  <a:cxnSpLocks/>
                </p:cNvCxnSpPr>
                <p:nvPr/>
              </p:nvCxnSpPr>
              <p:spPr>
                <a:xfrm>
                  <a:off x="-15307" y="4574021"/>
                  <a:ext cx="12095999"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196" name="直接连接符 195">
                  <a:extLst>
                    <a:ext uri="{FF2B5EF4-FFF2-40B4-BE49-F238E27FC236}">
                      <a16:creationId xmlns:a16="http://schemas.microsoft.com/office/drawing/2014/main" id="{86549138-782B-4782-8B2D-E1A077B8C6AB}"/>
                    </a:ext>
                  </a:extLst>
                </p:cNvPr>
                <p:cNvCxnSpPr>
                  <a:cxnSpLocks/>
                </p:cNvCxnSpPr>
                <p:nvPr/>
              </p:nvCxnSpPr>
              <p:spPr>
                <a:xfrm>
                  <a:off x="-15307" y="-53088"/>
                  <a:ext cx="12095999"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grpSp>
        </p:grpSp>
      </p:grpSp>
      <p:grpSp>
        <p:nvGrpSpPr>
          <p:cNvPr id="15" name="组合 14">
            <a:extLst>
              <a:ext uri="{FF2B5EF4-FFF2-40B4-BE49-F238E27FC236}">
                <a16:creationId xmlns:a16="http://schemas.microsoft.com/office/drawing/2014/main" id="{35961109-7988-B642-5024-B4835A8A7A6F}"/>
              </a:ext>
            </a:extLst>
          </p:cNvPr>
          <p:cNvGrpSpPr/>
          <p:nvPr/>
        </p:nvGrpSpPr>
        <p:grpSpPr>
          <a:xfrm>
            <a:off x="818424" y="1056683"/>
            <a:ext cx="10535380" cy="4624382"/>
            <a:chOff x="830984" y="1551538"/>
            <a:chExt cx="10535380" cy="4624382"/>
          </a:xfrm>
        </p:grpSpPr>
        <p:grpSp>
          <p:nvGrpSpPr>
            <p:cNvPr id="17" name="组合 16">
              <a:extLst>
                <a:ext uri="{FF2B5EF4-FFF2-40B4-BE49-F238E27FC236}">
                  <a16:creationId xmlns:a16="http://schemas.microsoft.com/office/drawing/2014/main" id="{80435658-84C6-3AAF-6A29-E60DD2454D11}"/>
                </a:ext>
              </a:extLst>
            </p:cNvPr>
            <p:cNvGrpSpPr/>
            <p:nvPr/>
          </p:nvGrpSpPr>
          <p:grpSpPr>
            <a:xfrm>
              <a:off x="830984" y="1551538"/>
              <a:ext cx="5268445" cy="4624382"/>
              <a:chOff x="-18081" y="-53088"/>
              <a:chExt cx="12098773" cy="6937289"/>
            </a:xfrm>
          </p:grpSpPr>
          <p:cxnSp>
            <p:nvCxnSpPr>
              <p:cNvPr id="45" name="直接连接符 44">
                <a:extLst>
                  <a:ext uri="{FF2B5EF4-FFF2-40B4-BE49-F238E27FC236}">
                    <a16:creationId xmlns:a16="http://schemas.microsoft.com/office/drawing/2014/main" id="{1C82D2F2-E1F1-8ACF-225B-CEF075D9666E}"/>
                  </a:ext>
                </a:extLst>
              </p:cNvPr>
              <p:cNvCxnSpPr>
                <a:cxnSpLocks/>
              </p:cNvCxnSpPr>
              <p:nvPr/>
            </p:nvCxnSpPr>
            <p:spPr>
              <a:xfrm>
                <a:off x="12055112" y="-26373"/>
                <a:ext cx="0" cy="6910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grpSp>
            <p:nvGrpSpPr>
              <p:cNvPr id="46" name="组合 45">
                <a:extLst>
                  <a:ext uri="{FF2B5EF4-FFF2-40B4-BE49-F238E27FC236}">
                    <a16:creationId xmlns:a16="http://schemas.microsoft.com/office/drawing/2014/main" id="{52A9BE45-D9EC-B32D-FCDD-7F55C38238FE}"/>
                  </a:ext>
                </a:extLst>
              </p:cNvPr>
              <p:cNvGrpSpPr/>
              <p:nvPr/>
            </p:nvGrpSpPr>
            <p:grpSpPr>
              <a:xfrm>
                <a:off x="-18081" y="-53088"/>
                <a:ext cx="12098773" cy="6937289"/>
                <a:chOff x="-18081" y="-53088"/>
                <a:chExt cx="12098773" cy="6937289"/>
              </a:xfrm>
            </p:grpSpPr>
            <p:cxnSp>
              <p:nvCxnSpPr>
                <p:cNvPr id="47" name="直接连接符 46">
                  <a:extLst>
                    <a:ext uri="{FF2B5EF4-FFF2-40B4-BE49-F238E27FC236}">
                      <a16:creationId xmlns:a16="http://schemas.microsoft.com/office/drawing/2014/main" id="{6332C754-E960-2159-4F14-84904609948F}"/>
                    </a:ext>
                  </a:extLst>
                </p:cNvPr>
                <p:cNvCxnSpPr>
                  <a:cxnSpLocks/>
                </p:cNvCxnSpPr>
                <p:nvPr/>
              </p:nvCxnSpPr>
              <p:spPr>
                <a:xfrm>
                  <a:off x="-15308" y="715226"/>
                  <a:ext cx="12096000"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id="{CE1D3774-A2AB-F092-E395-563C34BEB7F2}"/>
                    </a:ext>
                  </a:extLst>
                </p:cNvPr>
                <p:cNvCxnSpPr>
                  <a:cxnSpLocks/>
                </p:cNvCxnSpPr>
                <p:nvPr/>
              </p:nvCxnSpPr>
              <p:spPr>
                <a:xfrm>
                  <a:off x="-15308" y="1483540"/>
                  <a:ext cx="12096000"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id="{FC433DFF-DE36-E7B4-05F3-370120743550}"/>
                    </a:ext>
                  </a:extLst>
                </p:cNvPr>
                <p:cNvCxnSpPr>
                  <a:cxnSpLocks/>
                </p:cNvCxnSpPr>
                <p:nvPr/>
              </p:nvCxnSpPr>
              <p:spPr>
                <a:xfrm>
                  <a:off x="-15308" y="2251854"/>
                  <a:ext cx="12096000"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50" name="直接连接符 49">
                  <a:extLst>
                    <a:ext uri="{FF2B5EF4-FFF2-40B4-BE49-F238E27FC236}">
                      <a16:creationId xmlns:a16="http://schemas.microsoft.com/office/drawing/2014/main" id="{BB50CB36-9EE4-B425-E0AB-368ADAA8C214}"/>
                    </a:ext>
                  </a:extLst>
                </p:cNvPr>
                <p:cNvCxnSpPr>
                  <a:cxnSpLocks/>
                </p:cNvCxnSpPr>
                <p:nvPr/>
              </p:nvCxnSpPr>
              <p:spPr>
                <a:xfrm>
                  <a:off x="-15308" y="3020168"/>
                  <a:ext cx="12096000"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F119EF69-66BF-32FA-CF39-83E94A86890F}"/>
                    </a:ext>
                  </a:extLst>
                </p:cNvPr>
                <p:cNvCxnSpPr>
                  <a:cxnSpLocks/>
                </p:cNvCxnSpPr>
                <p:nvPr/>
              </p:nvCxnSpPr>
              <p:spPr>
                <a:xfrm>
                  <a:off x="-15308" y="3788482"/>
                  <a:ext cx="12096000"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52" name="直接连接符 51">
                  <a:extLst>
                    <a:ext uri="{FF2B5EF4-FFF2-40B4-BE49-F238E27FC236}">
                      <a16:creationId xmlns:a16="http://schemas.microsoft.com/office/drawing/2014/main" id="{17FFA773-DED4-2FDA-650E-E758C92CEE4E}"/>
                    </a:ext>
                  </a:extLst>
                </p:cNvPr>
                <p:cNvCxnSpPr>
                  <a:cxnSpLocks/>
                </p:cNvCxnSpPr>
                <p:nvPr/>
              </p:nvCxnSpPr>
              <p:spPr>
                <a:xfrm>
                  <a:off x="-15308" y="4556796"/>
                  <a:ext cx="12096000"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id="{DF7AC665-7E1E-0A65-EA40-D5A7A3E11FDC}"/>
                    </a:ext>
                  </a:extLst>
                </p:cNvPr>
                <p:cNvCxnSpPr>
                  <a:cxnSpLocks/>
                </p:cNvCxnSpPr>
                <p:nvPr/>
              </p:nvCxnSpPr>
              <p:spPr>
                <a:xfrm>
                  <a:off x="-15308" y="5325110"/>
                  <a:ext cx="12096000"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54" name="直接连接符 53">
                  <a:extLst>
                    <a:ext uri="{FF2B5EF4-FFF2-40B4-BE49-F238E27FC236}">
                      <a16:creationId xmlns:a16="http://schemas.microsoft.com/office/drawing/2014/main" id="{EF11F01F-968D-F7EF-3FE8-D70C89930DFA}"/>
                    </a:ext>
                  </a:extLst>
                </p:cNvPr>
                <p:cNvCxnSpPr>
                  <a:cxnSpLocks/>
                </p:cNvCxnSpPr>
                <p:nvPr/>
              </p:nvCxnSpPr>
              <p:spPr>
                <a:xfrm>
                  <a:off x="-15308" y="6093424"/>
                  <a:ext cx="12096000"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55" name="直接连接符 54">
                  <a:extLst>
                    <a:ext uri="{FF2B5EF4-FFF2-40B4-BE49-F238E27FC236}">
                      <a16:creationId xmlns:a16="http://schemas.microsoft.com/office/drawing/2014/main" id="{07DD625E-2591-F4C9-AF6A-1F4AE3652D96}"/>
                    </a:ext>
                  </a:extLst>
                </p:cNvPr>
                <p:cNvCxnSpPr>
                  <a:cxnSpLocks/>
                </p:cNvCxnSpPr>
                <p:nvPr/>
              </p:nvCxnSpPr>
              <p:spPr>
                <a:xfrm>
                  <a:off x="844290" y="-26373"/>
                  <a:ext cx="0" cy="6910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56" name="直接连接符 55">
                  <a:extLst>
                    <a:ext uri="{FF2B5EF4-FFF2-40B4-BE49-F238E27FC236}">
                      <a16:creationId xmlns:a16="http://schemas.microsoft.com/office/drawing/2014/main" id="{5F18FD59-1014-51E6-58E2-628DA5193B7C}"/>
                    </a:ext>
                  </a:extLst>
                </p:cNvPr>
                <p:cNvCxnSpPr>
                  <a:cxnSpLocks/>
                </p:cNvCxnSpPr>
                <p:nvPr/>
              </p:nvCxnSpPr>
              <p:spPr>
                <a:xfrm>
                  <a:off x="1706661" y="-26373"/>
                  <a:ext cx="0" cy="6910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57" name="直接连接符 56">
                  <a:extLst>
                    <a:ext uri="{FF2B5EF4-FFF2-40B4-BE49-F238E27FC236}">
                      <a16:creationId xmlns:a16="http://schemas.microsoft.com/office/drawing/2014/main" id="{45504CB1-0C15-B47C-B8FD-31FE356132F6}"/>
                    </a:ext>
                  </a:extLst>
                </p:cNvPr>
                <p:cNvCxnSpPr>
                  <a:cxnSpLocks/>
                </p:cNvCxnSpPr>
                <p:nvPr/>
              </p:nvCxnSpPr>
              <p:spPr>
                <a:xfrm>
                  <a:off x="2569032" y="-26373"/>
                  <a:ext cx="0" cy="6910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58" name="直接连接符 57">
                  <a:extLst>
                    <a:ext uri="{FF2B5EF4-FFF2-40B4-BE49-F238E27FC236}">
                      <a16:creationId xmlns:a16="http://schemas.microsoft.com/office/drawing/2014/main" id="{9861C667-0DB8-1AE1-6234-22E346C166B9}"/>
                    </a:ext>
                  </a:extLst>
                </p:cNvPr>
                <p:cNvCxnSpPr>
                  <a:cxnSpLocks/>
                </p:cNvCxnSpPr>
                <p:nvPr/>
              </p:nvCxnSpPr>
              <p:spPr>
                <a:xfrm>
                  <a:off x="3431403" y="-26373"/>
                  <a:ext cx="0" cy="6910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59" name="直接连接符 58">
                  <a:extLst>
                    <a:ext uri="{FF2B5EF4-FFF2-40B4-BE49-F238E27FC236}">
                      <a16:creationId xmlns:a16="http://schemas.microsoft.com/office/drawing/2014/main" id="{EA9A53EC-7C9D-B883-6011-848E882BFC12}"/>
                    </a:ext>
                  </a:extLst>
                </p:cNvPr>
                <p:cNvCxnSpPr>
                  <a:cxnSpLocks/>
                </p:cNvCxnSpPr>
                <p:nvPr/>
              </p:nvCxnSpPr>
              <p:spPr>
                <a:xfrm>
                  <a:off x="4293774" y="-26373"/>
                  <a:ext cx="0" cy="6910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60" name="直接连接符 59">
                  <a:extLst>
                    <a:ext uri="{FF2B5EF4-FFF2-40B4-BE49-F238E27FC236}">
                      <a16:creationId xmlns:a16="http://schemas.microsoft.com/office/drawing/2014/main" id="{10334EC9-5494-1BBD-A827-A7387FE9BE77}"/>
                    </a:ext>
                  </a:extLst>
                </p:cNvPr>
                <p:cNvCxnSpPr>
                  <a:cxnSpLocks/>
                </p:cNvCxnSpPr>
                <p:nvPr/>
              </p:nvCxnSpPr>
              <p:spPr>
                <a:xfrm>
                  <a:off x="5156145" y="-26373"/>
                  <a:ext cx="0" cy="6910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2DDDB892-1877-0F44-A6C1-28013B81C38E}"/>
                    </a:ext>
                  </a:extLst>
                </p:cNvPr>
                <p:cNvCxnSpPr>
                  <a:cxnSpLocks/>
                </p:cNvCxnSpPr>
                <p:nvPr/>
              </p:nvCxnSpPr>
              <p:spPr>
                <a:xfrm>
                  <a:off x="6018516" y="-26373"/>
                  <a:ext cx="0" cy="6910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62" name="直接连接符 61">
                  <a:extLst>
                    <a:ext uri="{FF2B5EF4-FFF2-40B4-BE49-F238E27FC236}">
                      <a16:creationId xmlns:a16="http://schemas.microsoft.com/office/drawing/2014/main" id="{CE945B6B-6B1A-5337-BF7F-148809CCBAAD}"/>
                    </a:ext>
                  </a:extLst>
                </p:cNvPr>
                <p:cNvCxnSpPr>
                  <a:cxnSpLocks/>
                </p:cNvCxnSpPr>
                <p:nvPr/>
              </p:nvCxnSpPr>
              <p:spPr>
                <a:xfrm>
                  <a:off x="6880887" y="-26373"/>
                  <a:ext cx="0" cy="6910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63" name="直接连接符 62">
                  <a:extLst>
                    <a:ext uri="{FF2B5EF4-FFF2-40B4-BE49-F238E27FC236}">
                      <a16:creationId xmlns:a16="http://schemas.microsoft.com/office/drawing/2014/main" id="{E820854B-3A2D-3916-C17C-0318B89095A6}"/>
                    </a:ext>
                  </a:extLst>
                </p:cNvPr>
                <p:cNvCxnSpPr>
                  <a:cxnSpLocks/>
                </p:cNvCxnSpPr>
                <p:nvPr/>
              </p:nvCxnSpPr>
              <p:spPr>
                <a:xfrm>
                  <a:off x="7743258" y="-26373"/>
                  <a:ext cx="0" cy="6910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64" name="直接连接符 63">
                  <a:extLst>
                    <a:ext uri="{FF2B5EF4-FFF2-40B4-BE49-F238E27FC236}">
                      <a16:creationId xmlns:a16="http://schemas.microsoft.com/office/drawing/2014/main" id="{EDBEA2B6-FF21-6480-51BB-9EB7ED598B79}"/>
                    </a:ext>
                  </a:extLst>
                </p:cNvPr>
                <p:cNvCxnSpPr>
                  <a:cxnSpLocks/>
                </p:cNvCxnSpPr>
                <p:nvPr/>
              </p:nvCxnSpPr>
              <p:spPr>
                <a:xfrm>
                  <a:off x="8605629" y="-26373"/>
                  <a:ext cx="0" cy="6910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a:extLst>
                    <a:ext uri="{FF2B5EF4-FFF2-40B4-BE49-F238E27FC236}">
                      <a16:creationId xmlns:a16="http://schemas.microsoft.com/office/drawing/2014/main" id="{4CF0B5E6-9263-C614-FDF7-6BC3DF481377}"/>
                    </a:ext>
                  </a:extLst>
                </p:cNvPr>
                <p:cNvCxnSpPr>
                  <a:cxnSpLocks/>
                </p:cNvCxnSpPr>
                <p:nvPr/>
              </p:nvCxnSpPr>
              <p:spPr>
                <a:xfrm>
                  <a:off x="9468000" y="-26373"/>
                  <a:ext cx="0" cy="6910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66" name="直接连接符 65">
                  <a:extLst>
                    <a:ext uri="{FF2B5EF4-FFF2-40B4-BE49-F238E27FC236}">
                      <a16:creationId xmlns:a16="http://schemas.microsoft.com/office/drawing/2014/main" id="{41657B6B-8DBE-D427-5671-9D0ED5618347}"/>
                    </a:ext>
                  </a:extLst>
                </p:cNvPr>
                <p:cNvCxnSpPr>
                  <a:cxnSpLocks/>
                </p:cNvCxnSpPr>
                <p:nvPr/>
              </p:nvCxnSpPr>
              <p:spPr>
                <a:xfrm>
                  <a:off x="10330371" y="-26373"/>
                  <a:ext cx="0" cy="6910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67" name="直接连接符 66">
                  <a:extLst>
                    <a:ext uri="{FF2B5EF4-FFF2-40B4-BE49-F238E27FC236}">
                      <a16:creationId xmlns:a16="http://schemas.microsoft.com/office/drawing/2014/main" id="{38A30206-644F-923A-AB24-E2E377FDE867}"/>
                    </a:ext>
                  </a:extLst>
                </p:cNvPr>
                <p:cNvCxnSpPr>
                  <a:cxnSpLocks/>
                </p:cNvCxnSpPr>
                <p:nvPr/>
              </p:nvCxnSpPr>
              <p:spPr>
                <a:xfrm>
                  <a:off x="11192742" y="-26373"/>
                  <a:ext cx="0" cy="6910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68" name="直接连接符 67">
                  <a:extLst>
                    <a:ext uri="{FF2B5EF4-FFF2-40B4-BE49-F238E27FC236}">
                      <a16:creationId xmlns:a16="http://schemas.microsoft.com/office/drawing/2014/main" id="{4FA559CF-82C4-DFB1-6772-97EFF664D904}"/>
                    </a:ext>
                  </a:extLst>
                </p:cNvPr>
                <p:cNvCxnSpPr>
                  <a:cxnSpLocks/>
                </p:cNvCxnSpPr>
                <p:nvPr/>
              </p:nvCxnSpPr>
              <p:spPr>
                <a:xfrm>
                  <a:off x="-18081" y="-26373"/>
                  <a:ext cx="0" cy="6910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69" name="直接连接符 68">
                  <a:extLst>
                    <a:ext uri="{FF2B5EF4-FFF2-40B4-BE49-F238E27FC236}">
                      <a16:creationId xmlns:a16="http://schemas.microsoft.com/office/drawing/2014/main" id="{D29E9435-E976-CB1B-F7AF-FF7C622636F6}"/>
                    </a:ext>
                  </a:extLst>
                </p:cNvPr>
                <p:cNvCxnSpPr>
                  <a:cxnSpLocks/>
                </p:cNvCxnSpPr>
                <p:nvPr/>
              </p:nvCxnSpPr>
              <p:spPr>
                <a:xfrm>
                  <a:off x="-15308" y="6861739"/>
                  <a:ext cx="12096000"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70" name="直接连接符 69">
                  <a:extLst>
                    <a:ext uri="{FF2B5EF4-FFF2-40B4-BE49-F238E27FC236}">
                      <a16:creationId xmlns:a16="http://schemas.microsoft.com/office/drawing/2014/main" id="{3C25F0CE-1B88-0DBE-8CFA-CA81DBC49F22}"/>
                    </a:ext>
                  </a:extLst>
                </p:cNvPr>
                <p:cNvCxnSpPr>
                  <a:cxnSpLocks/>
                </p:cNvCxnSpPr>
                <p:nvPr/>
              </p:nvCxnSpPr>
              <p:spPr>
                <a:xfrm>
                  <a:off x="-15308" y="-53088"/>
                  <a:ext cx="12096000"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grpSp>
        </p:grpSp>
        <p:grpSp>
          <p:nvGrpSpPr>
            <p:cNvPr id="18" name="组合 17">
              <a:extLst>
                <a:ext uri="{FF2B5EF4-FFF2-40B4-BE49-F238E27FC236}">
                  <a16:creationId xmlns:a16="http://schemas.microsoft.com/office/drawing/2014/main" id="{3FA1E859-769C-8E6F-8310-8E7BBA64C7D8}"/>
                </a:ext>
              </a:extLst>
            </p:cNvPr>
            <p:cNvGrpSpPr/>
            <p:nvPr/>
          </p:nvGrpSpPr>
          <p:grpSpPr>
            <a:xfrm>
              <a:off x="6097919" y="1551538"/>
              <a:ext cx="5268445" cy="4624382"/>
              <a:chOff x="-18081" y="-53088"/>
              <a:chExt cx="12098773" cy="6937289"/>
            </a:xfrm>
          </p:grpSpPr>
          <p:cxnSp>
            <p:nvCxnSpPr>
              <p:cNvPr id="19" name="直接连接符 18">
                <a:extLst>
                  <a:ext uri="{FF2B5EF4-FFF2-40B4-BE49-F238E27FC236}">
                    <a16:creationId xmlns:a16="http://schemas.microsoft.com/office/drawing/2014/main" id="{7E95956C-2803-0BAA-10E6-BDAE8E925E61}"/>
                  </a:ext>
                </a:extLst>
              </p:cNvPr>
              <p:cNvCxnSpPr>
                <a:cxnSpLocks/>
              </p:cNvCxnSpPr>
              <p:nvPr/>
            </p:nvCxnSpPr>
            <p:spPr>
              <a:xfrm>
                <a:off x="12055112" y="-26373"/>
                <a:ext cx="0" cy="6910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grpSp>
            <p:nvGrpSpPr>
              <p:cNvPr id="20" name="组合 19">
                <a:extLst>
                  <a:ext uri="{FF2B5EF4-FFF2-40B4-BE49-F238E27FC236}">
                    <a16:creationId xmlns:a16="http://schemas.microsoft.com/office/drawing/2014/main" id="{BF995197-6E2A-E367-0E11-4D7EEC48E4BD}"/>
                  </a:ext>
                </a:extLst>
              </p:cNvPr>
              <p:cNvGrpSpPr/>
              <p:nvPr/>
            </p:nvGrpSpPr>
            <p:grpSpPr>
              <a:xfrm>
                <a:off x="-18081" y="-53088"/>
                <a:ext cx="12098773" cy="6937289"/>
                <a:chOff x="-18081" y="-53088"/>
                <a:chExt cx="12098773" cy="4642082"/>
              </a:xfrm>
            </p:grpSpPr>
            <p:cxnSp>
              <p:nvCxnSpPr>
                <p:cNvPr id="21" name="直接连接符 20">
                  <a:extLst>
                    <a:ext uri="{FF2B5EF4-FFF2-40B4-BE49-F238E27FC236}">
                      <a16:creationId xmlns:a16="http://schemas.microsoft.com/office/drawing/2014/main" id="{74F6DDE5-86DE-84C3-1C7D-F4D1EA9C9BDD}"/>
                    </a:ext>
                  </a:extLst>
                </p:cNvPr>
                <p:cNvCxnSpPr>
                  <a:cxnSpLocks/>
                </p:cNvCxnSpPr>
                <p:nvPr/>
              </p:nvCxnSpPr>
              <p:spPr>
                <a:xfrm>
                  <a:off x="-15307" y="476768"/>
                  <a:ext cx="12095999"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D1CA86CC-3F50-AA24-B2D7-B772E42D568C}"/>
                    </a:ext>
                  </a:extLst>
                </p:cNvPr>
                <p:cNvCxnSpPr>
                  <a:cxnSpLocks/>
                </p:cNvCxnSpPr>
                <p:nvPr/>
              </p:nvCxnSpPr>
              <p:spPr>
                <a:xfrm>
                  <a:off x="-15307" y="988925"/>
                  <a:ext cx="12095999"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C575B14F-A8DB-EB51-8892-75609C119CE6}"/>
                    </a:ext>
                  </a:extLst>
                </p:cNvPr>
                <p:cNvCxnSpPr>
                  <a:cxnSpLocks/>
                </p:cNvCxnSpPr>
                <p:nvPr/>
              </p:nvCxnSpPr>
              <p:spPr>
                <a:xfrm>
                  <a:off x="-15307" y="1501081"/>
                  <a:ext cx="12095999"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CDDA1618-F5E8-F1DB-D3F3-1AB76506C379}"/>
                    </a:ext>
                  </a:extLst>
                </p:cNvPr>
                <p:cNvCxnSpPr>
                  <a:cxnSpLocks/>
                </p:cNvCxnSpPr>
                <p:nvPr/>
              </p:nvCxnSpPr>
              <p:spPr>
                <a:xfrm>
                  <a:off x="-15307" y="2013238"/>
                  <a:ext cx="12095999"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C9B40097-BBFD-4E94-2242-70AAC09BBDFB}"/>
                    </a:ext>
                  </a:extLst>
                </p:cNvPr>
                <p:cNvCxnSpPr>
                  <a:cxnSpLocks/>
                </p:cNvCxnSpPr>
                <p:nvPr/>
              </p:nvCxnSpPr>
              <p:spPr>
                <a:xfrm>
                  <a:off x="-15307" y="2525394"/>
                  <a:ext cx="12095999"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82BE5D86-42C7-B5EF-0336-F2BD1622E670}"/>
                    </a:ext>
                  </a:extLst>
                </p:cNvPr>
                <p:cNvCxnSpPr>
                  <a:cxnSpLocks/>
                </p:cNvCxnSpPr>
                <p:nvPr/>
              </p:nvCxnSpPr>
              <p:spPr>
                <a:xfrm>
                  <a:off x="-15307" y="3037551"/>
                  <a:ext cx="12095999"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51815BC7-5784-C6EB-D201-F844167494F1}"/>
                    </a:ext>
                  </a:extLst>
                </p:cNvPr>
                <p:cNvCxnSpPr>
                  <a:cxnSpLocks/>
                </p:cNvCxnSpPr>
                <p:nvPr/>
              </p:nvCxnSpPr>
              <p:spPr>
                <a:xfrm>
                  <a:off x="-15307" y="3549707"/>
                  <a:ext cx="12095999"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8EAE8BA2-ABED-8F06-8D3D-467F346612DA}"/>
                    </a:ext>
                  </a:extLst>
                </p:cNvPr>
                <p:cNvCxnSpPr>
                  <a:cxnSpLocks/>
                </p:cNvCxnSpPr>
                <p:nvPr/>
              </p:nvCxnSpPr>
              <p:spPr>
                <a:xfrm>
                  <a:off x="-15307" y="4061864"/>
                  <a:ext cx="12095999"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02CEE848-50CD-7AE0-565F-5400755E96C4}"/>
                    </a:ext>
                  </a:extLst>
                </p:cNvPr>
                <p:cNvCxnSpPr>
                  <a:cxnSpLocks/>
                </p:cNvCxnSpPr>
                <p:nvPr/>
              </p:nvCxnSpPr>
              <p:spPr>
                <a:xfrm>
                  <a:off x="844290" y="-17580"/>
                  <a:ext cx="0" cy="4606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879CC217-BE10-D9CA-758C-A0E75C587FE0}"/>
                    </a:ext>
                  </a:extLst>
                </p:cNvPr>
                <p:cNvCxnSpPr>
                  <a:cxnSpLocks/>
                </p:cNvCxnSpPr>
                <p:nvPr/>
              </p:nvCxnSpPr>
              <p:spPr>
                <a:xfrm>
                  <a:off x="1706661" y="-17580"/>
                  <a:ext cx="0" cy="4606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6137CB4D-9CDD-DC89-DDD5-3CCB1BE93F8A}"/>
                    </a:ext>
                  </a:extLst>
                </p:cNvPr>
                <p:cNvCxnSpPr>
                  <a:cxnSpLocks/>
                </p:cNvCxnSpPr>
                <p:nvPr/>
              </p:nvCxnSpPr>
              <p:spPr>
                <a:xfrm>
                  <a:off x="2569033" y="-17580"/>
                  <a:ext cx="0" cy="4606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5286283E-EDB8-107E-34DF-38D012CA77F6}"/>
                    </a:ext>
                  </a:extLst>
                </p:cNvPr>
                <p:cNvCxnSpPr>
                  <a:cxnSpLocks/>
                </p:cNvCxnSpPr>
                <p:nvPr/>
              </p:nvCxnSpPr>
              <p:spPr>
                <a:xfrm>
                  <a:off x="3431404" y="-17580"/>
                  <a:ext cx="0" cy="4606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5C642E25-4397-40FB-1028-58A59453E0E5}"/>
                    </a:ext>
                  </a:extLst>
                </p:cNvPr>
                <p:cNvCxnSpPr>
                  <a:cxnSpLocks/>
                </p:cNvCxnSpPr>
                <p:nvPr/>
              </p:nvCxnSpPr>
              <p:spPr>
                <a:xfrm>
                  <a:off x="4293773" y="-17580"/>
                  <a:ext cx="0" cy="4606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E08E34D3-FA1A-45CA-0085-A41083DB7D55}"/>
                    </a:ext>
                  </a:extLst>
                </p:cNvPr>
                <p:cNvCxnSpPr>
                  <a:cxnSpLocks/>
                </p:cNvCxnSpPr>
                <p:nvPr/>
              </p:nvCxnSpPr>
              <p:spPr>
                <a:xfrm>
                  <a:off x="5156144" y="-17580"/>
                  <a:ext cx="0" cy="4606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2FEDB6F6-23D9-9D98-E147-0E47DC170927}"/>
                    </a:ext>
                  </a:extLst>
                </p:cNvPr>
                <p:cNvCxnSpPr>
                  <a:cxnSpLocks/>
                </p:cNvCxnSpPr>
                <p:nvPr/>
              </p:nvCxnSpPr>
              <p:spPr>
                <a:xfrm>
                  <a:off x="6018515" y="-17580"/>
                  <a:ext cx="0" cy="4606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8D65801F-D367-5281-496B-E10BBAFD7B09}"/>
                    </a:ext>
                  </a:extLst>
                </p:cNvPr>
                <p:cNvCxnSpPr>
                  <a:cxnSpLocks/>
                </p:cNvCxnSpPr>
                <p:nvPr/>
              </p:nvCxnSpPr>
              <p:spPr>
                <a:xfrm>
                  <a:off x="6880887" y="-17580"/>
                  <a:ext cx="0" cy="4606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B76A1B43-8C4C-33B5-47A6-8DC6F641BBE7}"/>
                    </a:ext>
                  </a:extLst>
                </p:cNvPr>
                <p:cNvCxnSpPr>
                  <a:cxnSpLocks/>
                </p:cNvCxnSpPr>
                <p:nvPr/>
              </p:nvCxnSpPr>
              <p:spPr>
                <a:xfrm>
                  <a:off x="7743258" y="-17580"/>
                  <a:ext cx="0" cy="4606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E53B5A28-9D8E-D96F-35A2-473EC2B8A844}"/>
                    </a:ext>
                  </a:extLst>
                </p:cNvPr>
                <p:cNvCxnSpPr>
                  <a:cxnSpLocks/>
                </p:cNvCxnSpPr>
                <p:nvPr/>
              </p:nvCxnSpPr>
              <p:spPr>
                <a:xfrm>
                  <a:off x="8605629" y="-17580"/>
                  <a:ext cx="0" cy="4606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F9411955-565F-3270-D0E4-40A5229473BC}"/>
                    </a:ext>
                  </a:extLst>
                </p:cNvPr>
                <p:cNvCxnSpPr>
                  <a:cxnSpLocks/>
                </p:cNvCxnSpPr>
                <p:nvPr/>
              </p:nvCxnSpPr>
              <p:spPr>
                <a:xfrm>
                  <a:off x="9468000" y="-17580"/>
                  <a:ext cx="0" cy="4606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6FD69DB4-2E83-ECAE-80D8-A72E242A12C5}"/>
                    </a:ext>
                  </a:extLst>
                </p:cNvPr>
                <p:cNvCxnSpPr>
                  <a:cxnSpLocks/>
                </p:cNvCxnSpPr>
                <p:nvPr/>
              </p:nvCxnSpPr>
              <p:spPr>
                <a:xfrm>
                  <a:off x="10330372" y="-17580"/>
                  <a:ext cx="0" cy="4606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id="{A7AC7B75-9862-30CC-1FEC-F19911367679}"/>
                    </a:ext>
                  </a:extLst>
                </p:cNvPr>
                <p:cNvCxnSpPr>
                  <a:cxnSpLocks/>
                </p:cNvCxnSpPr>
                <p:nvPr/>
              </p:nvCxnSpPr>
              <p:spPr>
                <a:xfrm>
                  <a:off x="11192743" y="-17580"/>
                  <a:ext cx="0" cy="4606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id="{3D9D9157-12DB-C2B1-8864-CF80BF890CFB}"/>
                    </a:ext>
                  </a:extLst>
                </p:cNvPr>
                <p:cNvCxnSpPr>
                  <a:cxnSpLocks/>
                </p:cNvCxnSpPr>
                <p:nvPr/>
              </p:nvCxnSpPr>
              <p:spPr>
                <a:xfrm>
                  <a:off x="-18081" y="-17580"/>
                  <a:ext cx="0" cy="4606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42">
                  <a:extLst>
                    <a:ext uri="{FF2B5EF4-FFF2-40B4-BE49-F238E27FC236}">
                      <a16:creationId xmlns:a16="http://schemas.microsoft.com/office/drawing/2014/main" id="{65C2D2ED-7A6A-18DB-3568-822F16AEFD6B}"/>
                    </a:ext>
                  </a:extLst>
                </p:cNvPr>
                <p:cNvCxnSpPr>
                  <a:cxnSpLocks/>
                </p:cNvCxnSpPr>
                <p:nvPr/>
              </p:nvCxnSpPr>
              <p:spPr>
                <a:xfrm>
                  <a:off x="-15307" y="4574021"/>
                  <a:ext cx="12095999"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a16="http://schemas.microsoft.com/office/drawing/2014/main" id="{6A647B4C-98B1-493E-82CF-F63FFB971EA3}"/>
                    </a:ext>
                  </a:extLst>
                </p:cNvPr>
                <p:cNvCxnSpPr>
                  <a:cxnSpLocks/>
                </p:cNvCxnSpPr>
                <p:nvPr/>
              </p:nvCxnSpPr>
              <p:spPr>
                <a:xfrm>
                  <a:off x="-15307" y="-53088"/>
                  <a:ext cx="12095999"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grpSp>
        </p:grpSp>
      </p:grpSp>
      <p:grpSp>
        <p:nvGrpSpPr>
          <p:cNvPr id="163" name="组合 162">
            <a:extLst>
              <a:ext uri="{FF2B5EF4-FFF2-40B4-BE49-F238E27FC236}">
                <a16:creationId xmlns:a16="http://schemas.microsoft.com/office/drawing/2014/main" id="{EEA246C1-4287-4E92-93E9-29CA9505ED5C}"/>
              </a:ext>
            </a:extLst>
          </p:cNvPr>
          <p:cNvGrpSpPr/>
          <p:nvPr/>
        </p:nvGrpSpPr>
        <p:grpSpPr>
          <a:xfrm flipV="1">
            <a:off x="511653" y="5690703"/>
            <a:ext cx="281517" cy="281517"/>
            <a:chOff x="689649" y="517897"/>
            <a:chExt cx="281517" cy="281517"/>
          </a:xfrm>
        </p:grpSpPr>
        <p:sp>
          <p:nvSpPr>
            <p:cNvPr id="167" name="矩形 166">
              <a:extLst>
                <a:ext uri="{FF2B5EF4-FFF2-40B4-BE49-F238E27FC236}">
                  <a16:creationId xmlns:a16="http://schemas.microsoft.com/office/drawing/2014/main" id="{AD274AB6-38D5-467F-9632-A5D9C911B443}"/>
                </a:ext>
              </a:extLst>
            </p:cNvPr>
            <p:cNvSpPr/>
            <p:nvPr/>
          </p:nvSpPr>
          <p:spPr>
            <a:xfrm flipH="1">
              <a:off x="689649" y="517897"/>
              <a:ext cx="18000" cy="281517"/>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sp>
          <p:nvSpPr>
            <p:cNvPr id="168" name="矩形 167">
              <a:extLst>
                <a:ext uri="{FF2B5EF4-FFF2-40B4-BE49-F238E27FC236}">
                  <a16:creationId xmlns:a16="http://schemas.microsoft.com/office/drawing/2014/main" id="{F8A534B0-D171-47B4-88C5-F6318B473DD8}"/>
                </a:ext>
              </a:extLst>
            </p:cNvPr>
            <p:cNvSpPr/>
            <p:nvPr/>
          </p:nvSpPr>
          <p:spPr>
            <a:xfrm rot="16200000" flipH="1">
              <a:off x="821408" y="386139"/>
              <a:ext cx="18000" cy="281517"/>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grpSp>
      <p:grpSp>
        <p:nvGrpSpPr>
          <p:cNvPr id="164" name="组合 163">
            <a:extLst>
              <a:ext uri="{FF2B5EF4-FFF2-40B4-BE49-F238E27FC236}">
                <a16:creationId xmlns:a16="http://schemas.microsoft.com/office/drawing/2014/main" id="{12CEDD2B-3694-4872-B5C6-B0D950DEF2C6}"/>
              </a:ext>
            </a:extLst>
          </p:cNvPr>
          <p:cNvGrpSpPr/>
          <p:nvPr/>
        </p:nvGrpSpPr>
        <p:grpSpPr>
          <a:xfrm flipH="1">
            <a:off x="11345596" y="1176083"/>
            <a:ext cx="281517" cy="281517"/>
            <a:chOff x="689649" y="517897"/>
            <a:chExt cx="281517" cy="281517"/>
          </a:xfrm>
        </p:grpSpPr>
        <p:sp>
          <p:nvSpPr>
            <p:cNvPr id="165" name="矩形 164">
              <a:extLst>
                <a:ext uri="{FF2B5EF4-FFF2-40B4-BE49-F238E27FC236}">
                  <a16:creationId xmlns:a16="http://schemas.microsoft.com/office/drawing/2014/main" id="{452B4009-F704-425D-8899-9EF45EB0E3A6}"/>
                </a:ext>
              </a:extLst>
            </p:cNvPr>
            <p:cNvSpPr/>
            <p:nvPr/>
          </p:nvSpPr>
          <p:spPr>
            <a:xfrm flipH="1">
              <a:off x="689649" y="517897"/>
              <a:ext cx="18000" cy="281517"/>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sp>
          <p:nvSpPr>
            <p:cNvPr id="166" name="矩形 165">
              <a:extLst>
                <a:ext uri="{FF2B5EF4-FFF2-40B4-BE49-F238E27FC236}">
                  <a16:creationId xmlns:a16="http://schemas.microsoft.com/office/drawing/2014/main" id="{5F447970-9084-4098-A7C3-6BDCD20D50DE}"/>
                </a:ext>
              </a:extLst>
            </p:cNvPr>
            <p:cNvSpPr/>
            <p:nvPr/>
          </p:nvSpPr>
          <p:spPr>
            <a:xfrm rot="16200000" flipH="1">
              <a:off x="821408" y="386139"/>
              <a:ext cx="18000" cy="281517"/>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grpSp>
      <p:sp>
        <p:nvSpPr>
          <p:cNvPr id="87" name="椭圆 86">
            <a:extLst>
              <a:ext uri="{FF2B5EF4-FFF2-40B4-BE49-F238E27FC236}">
                <a16:creationId xmlns:a16="http://schemas.microsoft.com/office/drawing/2014/main" id="{2D68F2FF-90CC-4CDF-8E03-AF51E4B02778}"/>
              </a:ext>
            </a:extLst>
          </p:cNvPr>
          <p:cNvSpPr/>
          <p:nvPr/>
        </p:nvSpPr>
        <p:spPr>
          <a:xfrm>
            <a:off x="11485563" y="5611739"/>
            <a:ext cx="403372" cy="403372"/>
          </a:xfrm>
          <a:prstGeom prst="ellipse">
            <a:avLst/>
          </a:prstGeom>
          <a:gradFill flip="none" rotWithShape="1">
            <a:gsLst>
              <a:gs pos="0">
                <a:schemeClr val="accent1">
                  <a:alpha val="90000"/>
                </a:schemeClr>
              </a:gs>
              <a:gs pos="49000">
                <a:schemeClr val="accent1">
                  <a:alpha val="40000"/>
                </a:schemeClr>
              </a:gs>
              <a:gs pos="95000">
                <a:schemeClr val="accent1">
                  <a:alpha val="0"/>
                </a:schemeClr>
              </a:gs>
            </a:gsLst>
            <a:lin ang="2700000" scaled="1"/>
            <a:tileRect/>
          </a:gradFill>
          <a:ln>
            <a:no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sp>
        <p:nvSpPr>
          <p:cNvPr id="117" name="椭圆 116">
            <a:extLst>
              <a:ext uri="{FF2B5EF4-FFF2-40B4-BE49-F238E27FC236}">
                <a16:creationId xmlns:a16="http://schemas.microsoft.com/office/drawing/2014/main" id="{B0ECDC5F-3B35-A6AE-90F9-4B985ED4F391}"/>
              </a:ext>
            </a:extLst>
          </p:cNvPr>
          <p:cNvSpPr/>
          <p:nvPr/>
        </p:nvSpPr>
        <p:spPr>
          <a:xfrm>
            <a:off x="11277153" y="-40196"/>
            <a:ext cx="1077386" cy="1077386"/>
          </a:xfrm>
          <a:prstGeom prst="ellipse">
            <a:avLst/>
          </a:prstGeom>
          <a:gradFill flip="none" rotWithShape="1">
            <a:gsLst>
              <a:gs pos="0">
                <a:schemeClr val="accent4"/>
              </a:gs>
              <a:gs pos="49000">
                <a:schemeClr val="accent1">
                  <a:alpha val="40000"/>
                </a:schemeClr>
              </a:gs>
              <a:gs pos="95000">
                <a:schemeClr val="accent1">
                  <a:alpha val="0"/>
                </a:schemeClr>
              </a:gs>
            </a:gsLst>
            <a:lin ang="2700000" scaled="1"/>
            <a:tileRect/>
          </a:gradFill>
          <a:ln>
            <a:no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sp>
        <p:nvSpPr>
          <p:cNvPr id="3" name="文本框 2">
            <a:extLst>
              <a:ext uri="{FF2B5EF4-FFF2-40B4-BE49-F238E27FC236}">
                <a16:creationId xmlns:a16="http://schemas.microsoft.com/office/drawing/2014/main" id="{5E4CFDEA-1B96-33FA-DCD4-523AD7895819}"/>
              </a:ext>
            </a:extLst>
          </p:cNvPr>
          <p:cNvSpPr txBox="1"/>
          <p:nvPr/>
        </p:nvSpPr>
        <p:spPr>
          <a:xfrm>
            <a:off x="1923262" y="308593"/>
            <a:ext cx="1442703" cy="430887"/>
          </a:xfrm>
          <a:prstGeom prst="rect">
            <a:avLst/>
          </a:prstGeom>
          <a:noFill/>
          <a:ln>
            <a:noFill/>
          </a:ln>
        </p:spPr>
        <p:txBody>
          <a:bodyPr wrap="none" lIns="0" tIns="0" rIns="0" bIns="0" anchor="ctr" anchorCtr="0">
            <a:spAutoFit/>
          </a:bodyPr>
          <a:lstStyle/>
          <a:p>
            <a:pPr marL="0" marR="0" lvl="0" indent="0" algn="ctr" defTabSz="913765" rtl="0" eaLnBrk="1" fontAlgn="auto" latinLnBrk="0" hangingPunct="1">
              <a:lnSpc>
                <a:spcPct val="100000"/>
              </a:lnSpc>
              <a:spcBef>
                <a:spcPts val="0"/>
              </a:spcBef>
              <a:spcAft>
                <a:spcPts val="0"/>
              </a:spcAft>
              <a:buClrTx/>
              <a:buSzPct val="25000"/>
              <a:buFontTx/>
              <a:buNone/>
              <a:defRPr/>
            </a:pPr>
            <a:r>
              <a:rPr kumimoji="0" lang="zh-CN" altLang="en-US" sz="2800" b="1" i="0" u="none" strike="noStrike" kern="1200" cap="none" spc="0" normalizeH="0" baseline="0" noProof="0" dirty="0">
                <a:ln>
                  <a:noFill/>
                </a:ln>
                <a:solidFill>
                  <a:schemeClr val="accent2"/>
                </a:solidFill>
                <a:effectLst/>
                <a:uLnTx/>
                <a:uFillTx/>
                <a:latin typeface="黑体" panose="02010609060101010101" pitchFamily="49" charset="-122"/>
                <a:ea typeface="黑体" panose="02010609060101010101" pitchFamily="49" charset="-122"/>
                <a:cs typeface="阿里巴巴普惠体 Medium" panose="00020600040101010101" pitchFamily="18" charset="-122"/>
              </a:rPr>
              <a:t>项目管理</a:t>
            </a:r>
            <a:endParaRPr kumimoji="0" lang="en-US" sz="2800" b="1" i="0" u="none" strike="noStrike" kern="1200" cap="none" spc="0" normalizeH="0" baseline="0" noProof="0" dirty="0">
              <a:ln>
                <a:noFill/>
              </a:ln>
              <a:solidFill>
                <a:schemeClr val="accent2"/>
              </a:solidFill>
              <a:effectLst/>
              <a:uLnTx/>
              <a:uFillTx/>
              <a:latin typeface="黑体" panose="02010609060101010101" pitchFamily="49" charset="-122"/>
              <a:ea typeface="黑体" panose="02010609060101010101" pitchFamily="49" charset="-122"/>
              <a:cs typeface="阿里巴巴普惠体 Medium" panose="00020600040101010101" pitchFamily="18" charset="-122"/>
            </a:endParaRPr>
          </a:p>
        </p:txBody>
      </p:sp>
      <p:grpSp>
        <p:nvGrpSpPr>
          <p:cNvPr id="5" name="组合 4">
            <a:extLst>
              <a:ext uri="{FF2B5EF4-FFF2-40B4-BE49-F238E27FC236}">
                <a16:creationId xmlns:a16="http://schemas.microsoft.com/office/drawing/2014/main" id="{B84DB074-497B-D052-6921-F266CCE2302C}"/>
              </a:ext>
            </a:extLst>
          </p:cNvPr>
          <p:cNvGrpSpPr/>
          <p:nvPr/>
        </p:nvGrpSpPr>
        <p:grpSpPr>
          <a:xfrm>
            <a:off x="371695" y="522508"/>
            <a:ext cx="455943" cy="152400"/>
            <a:chOff x="629294" y="1174543"/>
            <a:chExt cx="303304" cy="152400"/>
          </a:xfrm>
        </p:grpSpPr>
        <p:cxnSp>
          <p:nvCxnSpPr>
            <p:cNvPr id="6" name="直接连接符 5">
              <a:extLst>
                <a:ext uri="{FF2B5EF4-FFF2-40B4-BE49-F238E27FC236}">
                  <a16:creationId xmlns:a16="http://schemas.microsoft.com/office/drawing/2014/main" id="{AC51D2BF-F6CD-032D-2111-40C01D7F3FC6}"/>
                </a:ext>
              </a:extLst>
            </p:cNvPr>
            <p:cNvCxnSpPr>
              <a:cxnSpLocks/>
            </p:cNvCxnSpPr>
            <p:nvPr/>
          </p:nvCxnSpPr>
          <p:spPr>
            <a:xfrm flipH="1" flipV="1">
              <a:off x="629294" y="1250743"/>
              <a:ext cx="237044" cy="0"/>
            </a:xfrm>
            <a:prstGeom prst="line">
              <a:avLst/>
            </a:prstGeom>
            <a:ln w="12700">
              <a:gradFill>
                <a:gsLst>
                  <a:gs pos="11000">
                    <a:schemeClr val="accent1"/>
                  </a:gs>
                  <a:gs pos="0">
                    <a:schemeClr val="accent1">
                      <a:lumMod val="60000"/>
                      <a:lumOff val="40000"/>
                    </a:schemeClr>
                  </a:gs>
                  <a:gs pos="83000">
                    <a:schemeClr val="accent1">
                      <a:alpha val="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7" name="直接连接符 6">
              <a:extLst>
                <a:ext uri="{FF2B5EF4-FFF2-40B4-BE49-F238E27FC236}">
                  <a16:creationId xmlns:a16="http://schemas.microsoft.com/office/drawing/2014/main" id="{BE549DBD-F91D-D787-7C3B-596BE4179C43}"/>
                </a:ext>
              </a:extLst>
            </p:cNvPr>
            <p:cNvCxnSpPr>
              <a:cxnSpLocks/>
            </p:cNvCxnSpPr>
            <p:nvPr/>
          </p:nvCxnSpPr>
          <p:spPr>
            <a:xfrm flipH="1" flipV="1">
              <a:off x="695554" y="1174543"/>
              <a:ext cx="237044" cy="0"/>
            </a:xfrm>
            <a:prstGeom prst="line">
              <a:avLst/>
            </a:prstGeom>
            <a:ln w="12700">
              <a:gradFill>
                <a:gsLst>
                  <a:gs pos="11000">
                    <a:schemeClr val="accent1"/>
                  </a:gs>
                  <a:gs pos="0">
                    <a:schemeClr val="accent1">
                      <a:lumMod val="60000"/>
                      <a:lumOff val="40000"/>
                    </a:schemeClr>
                  </a:gs>
                  <a:gs pos="83000">
                    <a:schemeClr val="accent1">
                      <a:alpha val="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17EEA407-A569-5DEA-D802-560DAD0F52BD}"/>
                </a:ext>
              </a:extLst>
            </p:cNvPr>
            <p:cNvCxnSpPr>
              <a:cxnSpLocks/>
            </p:cNvCxnSpPr>
            <p:nvPr/>
          </p:nvCxnSpPr>
          <p:spPr>
            <a:xfrm flipH="1" flipV="1">
              <a:off x="695554" y="1326943"/>
              <a:ext cx="237044" cy="0"/>
            </a:xfrm>
            <a:prstGeom prst="line">
              <a:avLst/>
            </a:prstGeom>
            <a:ln w="12700">
              <a:gradFill>
                <a:gsLst>
                  <a:gs pos="11000">
                    <a:schemeClr val="accent1"/>
                  </a:gs>
                  <a:gs pos="0">
                    <a:schemeClr val="accent1">
                      <a:lumMod val="60000"/>
                      <a:lumOff val="40000"/>
                    </a:schemeClr>
                  </a:gs>
                  <a:gs pos="83000">
                    <a:schemeClr val="accent1">
                      <a:alpha val="0"/>
                    </a:schemeClr>
                  </a:gs>
                </a:gsLst>
                <a:lin ang="0" scaled="0"/>
              </a:gradFill>
            </a:ln>
          </p:spPr>
          <p:style>
            <a:lnRef idx="1">
              <a:schemeClr val="accent1"/>
            </a:lnRef>
            <a:fillRef idx="0">
              <a:schemeClr val="accent1"/>
            </a:fillRef>
            <a:effectRef idx="0">
              <a:schemeClr val="accent1"/>
            </a:effectRef>
            <a:fontRef idx="minor">
              <a:schemeClr val="tx1"/>
            </a:fontRef>
          </p:style>
        </p:cxnSp>
      </p:grpSp>
      <p:grpSp>
        <p:nvGrpSpPr>
          <p:cNvPr id="10" name="组合 9">
            <a:extLst>
              <a:ext uri="{FF2B5EF4-FFF2-40B4-BE49-F238E27FC236}">
                <a16:creationId xmlns:a16="http://schemas.microsoft.com/office/drawing/2014/main" id="{1FA59425-405A-F165-89AC-C8F61AC57CB2}"/>
              </a:ext>
            </a:extLst>
          </p:cNvPr>
          <p:cNvGrpSpPr/>
          <p:nvPr/>
        </p:nvGrpSpPr>
        <p:grpSpPr>
          <a:xfrm flipH="1">
            <a:off x="4407644" y="522508"/>
            <a:ext cx="455943" cy="152400"/>
            <a:chOff x="629294" y="1174543"/>
            <a:chExt cx="303304" cy="152400"/>
          </a:xfrm>
        </p:grpSpPr>
        <p:cxnSp>
          <p:nvCxnSpPr>
            <p:cNvPr id="11" name="直接连接符 10">
              <a:extLst>
                <a:ext uri="{FF2B5EF4-FFF2-40B4-BE49-F238E27FC236}">
                  <a16:creationId xmlns:a16="http://schemas.microsoft.com/office/drawing/2014/main" id="{14A6EB14-22AB-27BE-385A-F192C347BEC4}"/>
                </a:ext>
              </a:extLst>
            </p:cNvPr>
            <p:cNvCxnSpPr>
              <a:cxnSpLocks/>
            </p:cNvCxnSpPr>
            <p:nvPr/>
          </p:nvCxnSpPr>
          <p:spPr>
            <a:xfrm flipH="1" flipV="1">
              <a:off x="629294" y="1250743"/>
              <a:ext cx="237044" cy="0"/>
            </a:xfrm>
            <a:prstGeom prst="line">
              <a:avLst/>
            </a:prstGeom>
            <a:ln w="12700">
              <a:gradFill>
                <a:gsLst>
                  <a:gs pos="11000">
                    <a:schemeClr val="accent1"/>
                  </a:gs>
                  <a:gs pos="0">
                    <a:schemeClr val="accent1">
                      <a:lumMod val="60000"/>
                      <a:lumOff val="40000"/>
                    </a:schemeClr>
                  </a:gs>
                  <a:gs pos="83000">
                    <a:schemeClr val="accent1">
                      <a:alpha val="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FF731798-43B0-3FDF-5CC2-F3FBD0DA3A83}"/>
                </a:ext>
              </a:extLst>
            </p:cNvPr>
            <p:cNvCxnSpPr>
              <a:cxnSpLocks/>
            </p:cNvCxnSpPr>
            <p:nvPr/>
          </p:nvCxnSpPr>
          <p:spPr>
            <a:xfrm flipH="1" flipV="1">
              <a:off x="695554" y="1174543"/>
              <a:ext cx="237044" cy="0"/>
            </a:xfrm>
            <a:prstGeom prst="line">
              <a:avLst/>
            </a:prstGeom>
            <a:ln w="12700">
              <a:gradFill>
                <a:gsLst>
                  <a:gs pos="11000">
                    <a:schemeClr val="accent1"/>
                  </a:gs>
                  <a:gs pos="0">
                    <a:schemeClr val="accent1">
                      <a:lumMod val="60000"/>
                      <a:lumOff val="40000"/>
                    </a:schemeClr>
                  </a:gs>
                  <a:gs pos="83000">
                    <a:schemeClr val="accent1">
                      <a:alpha val="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DD6C6E96-55D6-935A-61DB-40855182B006}"/>
                </a:ext>
              </a:extLst>
            </p:cNvPr>
            <p:cNvCxnSpPr>
              <a:cxnSpLocks/>
            </p:cNvCxnSpPr>
            <p:nvPr/>
          </p:nvCxnSpPr>
          <p:spPr>
            <a:xfrm flipH="1" flipV="1">
              <a:off x="695554" y="1326943"/>
              <a:ext cx="237044" cy="0"/>
            </a:xfrm>
            <a:prstGeom prst="line">
              <a:avLst/>
            </a:prstGeom>
            <a:ln w="12700">
              <a:gradFill>
                <a:gsLst>
                  <a:gs pos="11000">
                    <a:schemeClr val="accent1"/>
                  </a:gs>
                  <a:gs pos="0">
                    <a:schemeClr val="accent1">
                      <a:lumMod val="60000"/>
                      <a:lumOff val="40000"/>
                    </a:schemeClr>
                  </a:gs>
                  <a:gs pos="83000">
                    <a:schemeClr val="accent1">
                      <a:alpha val="0"/>
                    </a:schemeClr>
                  </a:gs>
                </a:gsLst>
                <a:lin ang="0" scaled="0"/>
              </a:gradFill>
            </a:ln>
          </p:spPr>
          <p:style>
            <a:lnRef idx="1">
              <a:schemeClr val="accent1"/>
            </a:lnRef>
            <a:fillRef idx="0">
              <a:schemeClr val="accent1"/>
            </a:fillRef>
            <a:effectRef idx="0">
              <a:schemeClr val="accent1"/>
            </a:effectRef>
            <a:fontRef idx="minor">
              <a:schemeClr val="tx1"/>
            </a:fontRef>
          </p:style>
        </p:cxnSp>
      </p:grpSp>
      <p:sp>
        <p:nvSpPr>
          <p:cNvPr id="16" name="任意多边形: 形状 15">
            <a:extLst>
              <a:ext uri="{FF2B5EF4-FFF2-40B4-BE49-F238E27FC236}">
                <a16:creationId xmlns:a16="http://schemas.microsoft.com/office/drawing/2014/main" id="{4920D3D2-7F10-3B1B-229F-43926F9FCBEE}"/>
              </a:ext>
            </a:extLst>
          </p:cNvPr>
          <p:cNvSpPr/>
          <p:nvPr/>
        </p:nvSpPr>
        <p:spPr>
          <a:xfrm>
            <a:off x="-125086" y="965074"/>
            <a:ext cx="434101" cy="868199"/>
          </a:xfrm>
          <a:custGeom>
            <a:avLst/>
            <a:gdLst>
              <a:gd name="connsiteX0" fmla="*/ 0 w 278793"/>
              <a:gd name="connsiteY0" fmla="*/ 0 h 557584"/>
              <a:gd name="connsiteX1" fmla="*/ 278793 w 278793"/>
              <a:gd name="connsiteY1" fmla="*/ 278792 h 557584"/>
              <a:gd name="connsiteX2" fmla="*/ 0 w 278793"/>
              <a:gd name="connsiteY2" fmla="*/ 557584 h 557584"/>
            </a:gdLst>
            <a:ahLst/>
            <a:cxnLst>
              <a:cxn ang="0">
                <a:pos x="connsiteX0" y="connsiteY0"/>
              </a:cxn>
              <a:cxn ang="0">
                <a:pos x="connsiteX1" y="connsiteY1"/>
              </a:cxn>
              <a:cxn ang="0">
                <a:pos x="connsiteX2" y="connsiteY2"/>
              </a:cxn>
            </a:cxnLst>
            <a:rect l="l" t="t" r="r" b="b"/>
            <a:pathLst>
              <a:path w="278793" h="557584">
                <a:moveTo>
                  <a:pt x="0" y="0"/>
                </a:moveTo>
                <a:cubicBezTo>
                  <a:pt x="153973" y="0"/>
                  <a:pt x="278793" y="124819"/>
                  <a:pt x="278793" y="278792"/>
                </a:cubicBezTo>
                <a:cubicBezTo>
                  <a:pt x="278793" y="432765"/>
                  <a:pt x="153973" y="557584"/>
                  <a:pt x="0" y="557584"/>
                </a:cubicBezTo>
                <a:close/>
              </a:path>
            </a:pathLst>
          </a:custGeom>
          <a:gradFill flip="none" rotWithShape="1">
            <a:gsLst>
              <a:gs pos="0">
                <a:schemeClr val="accent1">
                  <a:alpha val="55000"/>
                </a:schemeClr>
              </a:gs>
              <a:gs pos="100000">
                <a:schemeClr val="accent1">
                  <a:alpha val="0"/>
                </a:schemeClr>
              </a:gs>
            </a:gsLst>
            <a:lin ang="2700000" scaled="1"/>
            <a:tileRect/>
          </a:gradFill>
          <a:ln>
            <a:no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endParaRPr lang="zh-CN" altLang="en-US"/>
          </a:p>
        </p:txBody>
      </p:sp>
      <p:sp>
        <p:nvSpPr>
          <p:cNvPr id="12" name="左大括号 11">
            <a:extLst>
              <a:ext uri="{FF2B5EF4-FFF2-40B4-BE49-F238E27FC236}">
                <a16:creationId xmlns:a16="http://schemas.microsoft.com/office/drawing/2014/main" id="{C34C0C4C-6FE7-FA93-7F01-29A4AFAAD88E}"/>
              </a:ext>
            </a:extLst>
          </p:cNvPr>
          <p:cNvSpPr/>
          <p:nvPr/>
        </p:nvSpPr>
        <p:spPr>
          <a:xfrm>
            <a:off x="8974610" y="2526509"/>
            <a:ext cx="311528" cy="2465753"/>
          </a:xfrm>
          <a:prstGeom prst="leftBrace">
            <a:avLst/>
          </a:prstGeom>
          <a:noFill/>
          <a:ln w="38100" cap="flat" cmpd="sng">
            <a:solidFill>
              <a:schemeClr val="bg1">
                <a:lumMod val="65000"/>
              </a:schemeClr>
            </a:solidFill>
            <a:prstDash val="solid"/>
          </a:ln>
          <a:effectLst>
            <a:outerShdw blurRad="139700" dir="8100000" sx="98000" sy="98000" algn="tr" rotWithShape="0">
              <a:srgbClr val="000000">
                <a:alpha val="20000"/>
              </a:srgbClr>
            </a:outerShdw>
          </a:effectLst>
        </p:spPr>
        <p:txBody>
          <a:bodyPr anchor="ctr"/>
          <a:lstStyle/>
          <a:p>
            <a:pPr algn="ctr" defTabSz="1219200"/>
            <a:endParaRPr lang="zh-CN" sz="2400" kern="0">
              <a:solidFill>
                <a:srgbClr val="000000"/>
              </a:solidFill>
              <a:latin typeface="微软雅黑" panose="020B0503020204020204" charset="-122"/>
              <a:ea typeface="微软雅黑" panose="020B0503020204020204" charset="-122"/>
            </a:endParaRPr>
          </a:p>
        </p:txBody>
      </p:sp>
      <p:grpSp>
        <p:nvGrpSpPr>
          <p:cNvPr id="71" name="组合 70">
            <a:extLst>
              <a:ext uri="{FF2B5EF4-FFF2-40B4-BE49-F238E27FC236}">
                <a16:creationId xmlns:a16="http://schemas.microsoft.com/office/drawing/2014/main" id="{6EA48573-E1EA-2FCD-0B50-13CB72987D7B}"/>
              </a:ext>
            </a:extLst>
          </p:cNvPr>
          <p:cNvGrpSpPr/>
          <p:nvPr/>
        </p:nvGrpSpPr>
        <p:grpSpPr>
          <a:xfrm>
            <a:off x="5097906" y="3009625"/>
            <a:ext cx="1563963" cy="1621770"/>
            <a:chOff x="304800" y="673100"/>
            <a:chExt cx="4000500" cy="4000500"/>
          </a:xfrm>
          <a:gradFill>
            <a:gsLst>
              <a:gs pos="0">
                <a:schemeClr val="bg1"/>
              </a:gs>
              <a:gs pos="100000">
                <a:schemeClr val="bg1">
                  <a:lumMod val="95000"/>
                </a:schemeClr>
              </a:gs>
            </a:gsLst>
          </a:gradFill>
          <a:effectLst>
            <a:outerShdw blurRad="127000" sx="102000" sy="102000" algn="ctr" rotWithShape="0">
              <a:srgbClr val="000000">
                <a:alpha val="20000"/>
              </a:srgbClr>
            </a:outerShdw>
          </a:effectLst>
        </p:grpSpPr>
        <p:sp>
          <p:nvSpPr>
            <p:cNvPr id="72" name="同心圆 9">
              <a:extLst>
                <a:ext uri="{FF2B5EF4-FFF2-40B4-BE49-F238E27FC236}">
                  <a16:creationId xmlns:a16="http://schemas.microsoft.com/office/drawing/2014/main" id="{6E94AEE4-5FC9-9DB3-6EE4-2789A9EB92C6}"/>
                </a:ext>
              </a:extLst>
            </p:cNvPr>
            <p:cNvSpPr/>
            <p:nvPr/>
          </p:nvSpPr>
          <p:spPr>
            <a:xfrm>
              <a:off x="304800" y="673100"/>
              <a:ext cx="4000500" cy="4000500"/>
            </a:xfrm>
            <a:prstGeom prst="donut">
              <a:avLst>
                <a:gd name="adj" fmla="val 4879"/>
              </a:avLst>
            </a:prstGeom>
            <a:grpFill/>
            <a:ln>
              <a:noFill/>
            </a:ln>
            <a:effectLst/>
          </p:spPr>
          <p:txBody>
            <a:bodyPr anchor="ctr"/>
            <a:lstStyle/>
            <a:p>
              <a:pPr algn="ctr" defTabSz="1219200"/>
              <a:endParaRPr lang="zh-CN" sz="2400" kern="0">
                <a:solidFill>
                  <a:srgbClr val="000000"/>
                </a:solidFill>
                <a:latin typeface="微软雅黑" panose="020B0503020204020204" charset="-122"/>
                <a:ea typeface="微软雅黑" panose="020B0503020204020204" charset="-122"/>
              </a:endParaRPr>
            </a:p>
          </p:txBody>
        </p:sp>
        <p:sp>
          <p:nvSpPr>
            <p:cNvPr id="73" name="椭圆 72">
              <a:extLst>
                <a:ext uri="{FF2B5EF4-FFF2-40B4-BE49-F238E27FC236}">
                  <a16:creationId xmlns:a16="http://schemas.microsoft.com/office/drawing/2014/main" id="{A73792AE-37FE-47E9-8C76-FFF854D7A62E}"/>
                </a:ext>
              </a:extLst>
            </p:cNvPr>
            <p:cNvSpPr/>
            <p:nvPr/>
          </p:nvSpPr>
          <p:spPr>
            <a:xfrm>
              <a:off x="392115" y="760413"/>
              <a:ext cx="3825876" cy="3825874"/>
            </a:xfrm>
            <a:prstGeom prst="ellipse">
              <a:avLst/>
            </a:prstGeom>
            <a:grpFill/>
            <a:ln>
              <a:noFill/>
            </a:ln>
            <a:effectLst/>
          </p:spPr>
          <p:txBody>
            <a:bodyPr anchor="ctr"/>
            <a:lstStyle/>
            <a:p>
              <a:pPr algn="ctr" defTabSz="1219200"/>
              <a:r>
                <a:rPr lang="en-US" altLang="zh-CN" sz="1600" dirty="0">
                  <a:solidFill>
                    <a:schemeClr val="accent1">
                      <a:lumMod val="75000"/>
                    </a:schemeClr>
                  </a:solidFill>
                  <a:latin typeface="微软雅黑" panose="020B0503020204020204" charset="-122"/>
                  <a:ea typeface="微软雅黑" panose="020B0503020204020204" charset="-122"/>
                </a:rPr>
                <a:t>CODING</a:t>
              </a:r>
              <a:r>
                <a:rPr lang="zh-CN" altLang="en-US" sz="1600" dirty="0">
                  <a:solidFill>
                    <a:schemeClr val="accent1">
                      <a:lumMod val="75000"/>
                    </a:schemeClr>
                  </a:solidFill>
                  <a:latin typeface="微软雅黑" panose="020B0503020204020204" charset="-122"/>
                  <a:ea typeface="微软雅黑" panose="020B0503020204020204" charset="-122"/>
                </a:rPr>
                <a:t>平台</a:t>
              </a:r>
              <a:endParaRPr lang="zh-CN" sz="1200" dirty="0">
                <a:solidFill>
                  <a:schemeClr val="accent1">
                    <a:lumMod val="75000"/>
                  </a:schemeClr>
                </a:solidFill>
                <a:latin typeface="微软雅黑" panose="020B0503020204020204" charset="-122"/>
                <a:ea typeface="微软雅黑" panose="020B0503020204020204" charset="-122"/>
              </a:endParaRPr>
            </a:p>
          </p:txBody>
        </p:sp>
      </p:grpSp>
      <p:sp>
        <p:nvSpPr>
          <p:cNvPr id="74" name="椭圆 73">
            <a:extLst>
              <a:ext uri="{FF2B5EF4-FFF2-40B4-BE49-F238E27FC236}">
                <a16:creationId xmlns:a16="http://schemas.microsoft.com/office/drawing/2014/main" id="{BDAB4878-6D40-D4FF-676E-07F754FC3375}"/>
              </a:ext>
            </a:extLst>
          </p:cNvPr>
          <p:cNvSpPr/>
          <p:nvPr/>
        </p:nvSpPr>
        <p:spPr>
          <a:xfrm>
            <a:off x="9598526" y="2210793"/>
            <a:ext cx="741635" cy="730749"/>
          </a:xfrm>
          <a:prstGeom prst="ellipse">
            <a:avLst/>
          </a:prstGeom>
          <a:solidFill>
            <a:schemeClr val="accent2">
              <a:lumMod val="50000"/>
            </a:schemeClr>
          </a:solidFill>
          <a:ln>
            <a:noFill/>
          </a:ln>
          <a:effectLst>
            <a:outerShdw blurRad="127000" sx="102000" sy="102000" algn="ctr" rotWithShape="0">
              <a:srgbClr val="000000">
                <a:alpha val="20000"/>
              </a:srgbClr>
            </a:outerShdw>
          </a:effectLst>
        </p:spPr>
        <p:txBody>
          <a:bodyPr anchor="ctr"/>
          <a:lstStyle/>
          <a:p>
            <a:pPr algn="ctr" defTabSz="1219200"/>
            <a:endParaRPr lang="zh-CN" sz="2400" kern="0">
              <a:solidFill>
                <a:schemeClr val="accent3">
                  <a:lumMod val="50000"/>
                </a:schemeClr>
              </a:solidFill>
              <a:latin typeface="微软雅黑" panose="020B0503020204020204" charset="-122"/>
              <a:ea typeface="微软雅黑" panose="020B0503020204020204" charset="-122"/>
            </a:endParaRPr>
          </a:p>
        </p:txBody>
      </p:sp>
      <p:sp>
        <p:nvSpPr>
          <p:cNvPr id="75" name="椭圆 74">
            <a:extLst>
              <a:ext uri="{FF2B5EF4-FFF2-40B4-BE49-F238E27FC236}">
                <a16:creationId xmlns:a16="http://schemas.microsoft.com/office/drawing/2014/main" id="{63C4199B-D04F-2538-6E90-026EFD40DB06}"/>
              </a:ext>
            </a:extLst>
          </p:cNvPr>
          <p:cNvSpPr/>
          <p:nvPr/>
        </p:nvSpPr>
        <p:spPr>
          <a:xfrm>
            <a:off x="9598526" y="3359290"/>
            <a:ext cx="730749" cy="730749"/>
          </a:xfrm>
          <a:prstGeom prst="ellipse">
            <a:avLst/>
          </a:prstGeom>
          <a:solidFill>
            <a:schemeClr val="accent2">
              <a:lumMod val="50000"/>
            </a:schemeClr>
          </a:solidFill>
          <a:ln>
            <a:noFill/>
          </a:ln>
          <a:effectLst>
            <a:outerShdw blurRad="127000" sx="102000" sy="102000" algn="ctr" rotWithShape="0">
              <a:srgbClr val="000000">
                <a:alpha val="20000"/>
              </a:srgbClr>
            </a:outerShdw>
          </a:effectLst>
        </p:spPr>
        <p:txBody>
          <a:bodyPr anchor="ctr"/>
          <a:lstStyle/>
          <a:p>
            <a:pPr algn="ctr" defTabSz="1219200"/>
            <a:endParaRPr lang="zh-CN" sz="2400" kern="0">
              <a:solidFill>
                <a:srgbClr val="FFFFFF"/>
              </a:solidFill>
              <a:latin typeface="微软雅黑" panose="020B0503020204020204" charset="-122"/>
              <a:ea typeface="微软雅黑" panose="020B0503020204020204" charset="-122"/>
            </a:endParaRPr>
          </a:p>
        </p:txBody>
      </p:sp>
      <p:sp>
        <p:nvSpPr>
          <p:cNvPr id="76" name="椭圆 75">
            <a:extLst>
              <a:ext uri="{FF2B5EF4-FFF2-40B4-BE49-F238E27FC236}">
                <a16:creationId xmlns:a16="http://schemas.microsoft.com/office/drawing/2014/main" id="{33B0B5C2-2385-D2C7-4F01-B1ED5FE1A870}"/>
              </a:ext>
            </a:extLst>
          </p:cNvPr>
          <p:cNvSpPr/>
          <p:nvPr/>
        </p:nvSpPr>
        <p:spPr>
          <a:xfrm>
            <a:off x="9598526" y="4579854"/>
            <a:ext cx="730749" cy="730749"/>
          </a:xfrm>
          <a:prstGeom prst="ellipse">
            <a:avLst/>
          </a:prstGeom>
          <a:solidFill>
            <a:schemeClr val="accent2">
              <a:lumMod val="50000"/>
            </a:schemeClr>
          </a:solidFill>
          <a:ln>
            <a:noFill/>
          </a:ln>
          <a:effectLst>
            <a:outerShdw blurRad="127000" sx="102000" sy="102000" algn="ctr" rotWithShape="0">
              <a:srgbClr val="000000">
                <a:alpha val="20000"/>
              </a:srgbClr>
            </a:outerShdw>
          </a:effectLst>
        </p:spPr>
        <p:txBody>
          <a:bodyPr anchor="ctr"/>
          <a:lstStyle/>
          <a:p>
            <a:pPr algn="ctr" defTabSz="1219200"/>
            <a:endParaRPr lang="zh-CN" sz="2400" kern="0">
              <a:solidFill>
                <a:srgbClr val="FFFFFF"/>
              </a:solidFill>
              <a:latin typeface="微软雅黑" panose="020B0503020204020204" charset="-122"/>
              <a:ea typeface="微软雅黑" panose="020B0503020204020204" charset="-122"/>
            </a:endParaRPr>
          </a:p>
        </p:txBody>
      </p:sp>
      <p:sp>
        <p:nvSpPr>
          <p:cNvPr id="77" name="TextBox 16">
            <a:extLst>
              <a:ext uri="{FF2B5EF4-FFF2-40B4-BE49-F238E27FC236}">
                <a16:creationId xmlns:a16="http://schemas.microsoft.com/office/drawing/2014/main" id="{462E0622-9868-A1C2-E401-F55E699B51FA}"/>
              </a:ext>
            </a:extLst>
          </p:cNvPr>
          <p:cNvSpPr txBox="1"/>
          <p:nvPr/>
        </p:nvSpPr>
        <p:spPr>
          <a:xfrm>
            <a:off x="9628768" y="2326454"/>
            <a:ext cx="864481" cy="400110"/>
          </a:xfrm>
          <a:prstGeom prst="rect">
            <a:avLst/>
          </a:prstGeom>
          <a:noFill/>
        </p:spPr>
        <p:txBody>
          <a:bodyPr wrap="square">
            <a:spAutoFit/>
          </a:bodyPr>
          <a:lstStyle/>
          <a:p>
            <a:pPr defTabSz="1219200"/>
            <a:r>
              <a:rPr lang="zh-CN" sz="2000" kern="0" dirty="0">
                <a:solidFill>
                  <a:srgbClr val="FFFFFF"/>
                </a:solidFill>
                <a:latin typeface="微软雅黑" panose="020B0503020204020204" charset="-122"/>
                <a:ea typeface="微软雅黑" panose="020B0503020204020204" charset="-122"/>
              </a:rPr>
              <a:t>前端</a:t>
            </a:r>
          </a:p>
        </p:txBody>
      </p:sp>
      <p:sp>
        <p:nvSpPr>
          <p:cNvPr id="78" name="TextBox 17">
            <a:extLst>
              <a:ext uri="{FF2B5EF4-FFF2-40B4-BE49-F238E27FC236}">
                <a16:creationId xmlns:a16="http://schemas.microsoft.com/office/drawing/2014/main" id="{B88111C8-6860-2791-6C13-8A795D0DE152}"/>
              </a:ext>
            </a:extLst>
          </p:cNvPr>
          <p:cNvSpPr txBox="1"/>
          <p:nvPr/>
        </p:nvSpPr>
        <p:spPr>
          <a:xfrm>
            <a:off x="9617882" y="3510785"/>
            <a:ext cx="864481" cy="400110"/>
          </a:xfrm>
          <a:prstGeom prst="rect">
            <a:avLst/>
          </a:prstGeom>
          <a:noFill/>
        </p:spPr>
        <p:txBody>
          <a:bodyPr wrap="square">
            <a:spAutoFit/>
          </a:bodyPr>
          <a:lstStyle/>
          <a:p>
            <a:pPr defTabSz="1219200"/>
            <a:r>
              <a:rPr lang="zh-CN" sz="2000" kern="0">
                <a:solidFill>
                  <a:schemeClr val="bg1"/>
                </a:solidFill>
                <a:latin typeface="微软雅黑" panose="020B0503020204020204" charset="-122"/>
                <a:ea typeface="微软雅黑" panose="020B0503020204020204" charset="-122"/>
              </a:rPr>
              <a:t>后端</a:t>
            </a:r>
          </a:p>
        </p:txBody>
      </p:sp>
      <p:sp>
        <p:nvSpPr>
          <p:cNvPr id="79" name="TextBox 18">
            <a:extLst>
              <a:ext uri="{FF2B5EF4-FFF2-40B4-BE49-F238E27FC236}">
                <a16:creationId xmlns:a16="http://schemas.microsoft.com/office/drawing/2014/main" id="{213D8638-DD03-7182-A6EB-A2CD3833D78C}"/>
              </a:ext>
            </a:extLst>
          </p:cNvPr>
          <p:cNvSpPr txBox="1"/>
          <p:nvPr/>
        </p:nvSpPr>
        <p:spPr>
          <a:xfrm>
            <a:off x="9628768" y="4746390"/>
            <a:ext cx="864481" cy="400110"/>
          </a:xfrm>
          <a:prstGeom prst="rect">
            <a:avLst/>
          </a:prstGeom>
          <a:noFill/>
        </p:spPr>
        <p:txBody>
          <a:bodyPr wrap="square">
            <a:spAutoFit/>
          </a:bodyPr>
          <a:lstStyle/>
          <a:p>
            <a:pPr defTabSz="1219200"/>
            <a:r>
              <a:rPr lang="zh-CN" sz="2000" kern="0" dirty="0">
                <a:solidFill>
                  <a:srgbClr val="FFFFFF"/>
                </a:solidFill>
                <a:latin typeface="微软雅黑" panose="020B0503020204020204" charset="-122"/>
                <a:ea typeface="微软雅黑" panose="020B0503020204020204" charset="-122"/>
              </a:rPr>
              <a:t>文档</a:t>
            </a:r>
          </a:p>
        </p:txBody>
      </p:sp>
      <p:sp>
        <p:nvSpPr>
          <p:cNvPr id="80" name="箭头: 左 1">
            <a:extLst>
              <a:ext uri="{FF2B5EF4-FFF2-40B4-BE49-F238E27FC236}">
                <a16:creationId xmlns:a16="http://schemas.microsoft.com/office/drawing/2014/main" id="{DEE45725-5610-A9B9-8AE9-D55015CCA560}"/>
              </a:ext>
            </a:extLst>
          </p:cNvPr>
          <p:cNvSpPr/>
          <p:nvPr/>
        </p:nvSpPr>
        <p:spPr>
          <a:xfrm rot="10800000">
            <a:off x="3076080" y="3324478"/>
            <a:ext cx="2001280" cy="959004"/>
          </a:xfrm>
          <a:prstGeom prst="leftArrow">
            <a:avLst/>
          </a:prstGeom>
          <a:gradFill>
            <a:gsLst>
              <a:gs pos="0">
                <a:srgbClr val="FFFFFF"/>
              </a:gs>
              <a:gs pos="100000">
                <a:schemeClr val="bg1">
                  <a:lumMod val="95000"/>
                </a:schemeClr>
              </a:gs>
            </a:gsLst>
            <a:lin ang="15000000" scaled="0"/>
          </a:gradFill>
          <a:ln w="25400">
            <a:gradFill>
              <a:gsLst>
                <a:gs pos="0">
                  <a:schemeClr val="bg1"/>
                </a:gs>
                <a:gs pos="100000">
                  <a:schemeClr val="bg1">
                    <a:lumMod val="95000"/>
                  </a:schemeClr>
                </a:gs>
              </a:gsLst>
              <a:lin ang="5400000" scaled="1"/>
            </a:gradFill>
            <a:prstDash val="solid"/>
            <a:miter/>
          </a:ln>
          <a:effectLst>
            <a:outerShdw blurRad="63500" sx="103000" sy="103000" algn="ctr" rotWithShape="0">
              <a:srgbClr val="000000">
                <a:alpha val="11000"/>
              </a:srgbClr>
            </a:outerShdw>
          </a:effectLst>
        </p:spPr>
        <p:txBody>
          <a:bodyPr anchor="ctr"/>
          <a:lstStyle/>
          <a:p>
            <a:pPr algn="ctr"/>
            <a:endParaRPr lang="zh-CN">
              <a:solidFill>
                <a:srgbClr val="FFFFFF"/>
              </a:solidFill>
              <a:latin typeface="方正黑体简体"/>
              <a:ea typeface="方正黑体简体"/>
            </a:endParaRPr>
          </a:p>
        </p:txBody>
      </p:sp>
      <p:sp>
        <p:nvSpPr>
          <p:cNvPr id="81" name="文本框 80">
            <a:extLst>
              <a:ext uri="{FF2B5EF4-FFF2-40B4-BE49-F238E27FC236}">
                <a16:creationId xmlns:a16="http://schemas.microsoft.com/office/drawing/2014/main" id="{B6C634EF-8C48-F038-7731-86390D282EAB}"/>
              </a:ext>
            </a:extLst>
          </p:cNvPr>
          <p:cNvSpPr txBox="1"/>
          <p:nvPr/>
        </p:nvSpPr>
        <p:spPr>
          <a:xfrm>
            <a:off x="3135610" y="3595920"/>
            <a:ext cx="1620644" cy="400110"/>
          </a:xfrm>
          <a:prstGeom prst="rect">
            <a:avLst/>
          </a:prstGeom>
          <a:noFill/>
        </p:spPr>
        <p:txBody>
          <a:bodyPr wrap="square">
            <a:spAutoFit/>
          </a:bodyPr>
          <a:lstStyle/>
          <a:p>
            <a:pPr algn="ctr"/>
            <a:r>
              <a:rPr lang="en-US" altLang="zh-CN" sz="2000" dirty="0">
                <a:solidFill>
                  <a:schemeClr val="accent3">
                    <a:lumMod val="50000"/>
                  </a:schemeClr>
                </a:solidFill>
                <a:latin typeface="微软雅黑" panose="020B0503020204020204" charset="-122"/>
                <a:ea typeface="微软雅黑" panose="020B0503020204020204" charset="-122"/>
              </a:rPr>
              <a:t>Jenkins</a:t>
            </a:r>
            <a:endParaRPr lang="zh-CN" sz="2000" dirty="0">
              <a:solidFill>
                <a:schemeClr val="accent3">
                  <a:lumMod val="50000"/>
                </a:schemeClr>
              </a:solidFill>
              <a:latin typeface="微软雅黑" panose="020B0503020204020204" charset="-122"/>
              <a:ea typeface="微软雅黑" panose="020B0503020204020204" charset="-122"/>
            </a:endParaRPr>
          </a:p>
        </p:txBody>
      </p:sp>
      <p:sp>
        <p:nvSpPr>
          <p:cNvPr id="82" name="箭头: 左 81">
            <a:extLst>
              <a:ext uri="{FF2B5EF4-FFF2-40B4-BE49-F238E27FC236}">
                <a16:creationId xmlns:a16="http://schemas.microsoft.com/office/drawing/2014/main" id="{03537EDA-55F1-E082-734A-EEE4E4B7B6CC}"/>
              </a:ext>
            </a:extLst>
          </p:cNvPr>
          <p:cNvSpPr/>
          <p:nvPr/>
        </p:nvSpPr>
        <p:spPr>
          <a:xfrm>
            <a:off x="6671828" y="3342758"/>
            <a:ext cx="2001280" cy="959004"/>
          </a:xfrm>
          <a:prstGeom prst="leftArrow">
            <a:avLst/>
          </a:prstGeom>
          <a:gradFill>
            <a:gsLst>
              <a:gs pos="0">
                <a:srgbClr val="FFFFFF"/>
              </a:gs>
              <a:gs pos="100000">
                <a:schemeClr val="bg1">
                  <a:lumMod val="95000"/>
                </a:schemeClr>
              </a:gs>
            </a:gsLst>
            <a:lin ang="15000000" scaled="0"/>
          </a:gradFill>
          <a:ln w="25400">
            <a:gradFill>
              <a:gsLst>
                <a:gs pos="0">
                  <a:schemeClr val="bg1"/>
                </a:gs>
                <a:gs pos="100000">
                  <a:schemeClr val="bg1">
                    <a:lumMod val="95000"/>
                  </a:schemeClr>
                </a:gs>
              </a:gsLst>
              <a:lin ang="5400000" scaled="1"/>
            </a:gradFill>
            <a:prstDash val="solid"/>
            <a:miter/>
          </a:ln>
          <a:effectLst>
            <a:outerShdw blurRad="63500" sx="103000" sy="103000" algn="ctr" rotWithShape="0">
              <a:srgbClr val="000000">
                <a:alpha val="11000"/>
              </a:srgbClr>
            </a:outerShdw>
          </a:effectLst>
        </p:spPr>
        <p:txBody>
          <a:bodyPr anchor="ctr"/>
          <a:lstStyle/>
          <a:p>
            <a:pPr algn="ctr"/>
            <a:endParaRPr lang="zh-CN">
              <a:solidFill>
                <a:srgbClr val="FFFFFF"/>
              </a:solidFill>
              <a:latin typeface="方正黑体简体"/>
              <a:ea typeface="方正黑体简体"/>
            </a:endParaRPr>
          </a:p>
        </p:txBody>
      </p:sp>
      <p:sp>
        <p:nvSpPr>
          <p:cNvPr id="83" name="文本框 82">
            <a:extLst>
              <a:ext uri="{FF2B5EF4-FFF2-40B4-BE49-F238E27FC236}">
                <a16:creationId xmlns:a16="http://schemas.microsoft.com/office/drawing/2014/main" id="{6C127DF7-DFB0-A83D-D120-8487F43ED669}"/>
              </a:ext>
            </a:extLst>
          </p:cNvPr>
          <p:cNvSpPr txBox="1"/>
          <p:nvPr/>
        </p:nvSpPr>
        <p:spPr>
          <a:xfrm>
            <a:off x="6996993" y="3564472"/>
            <a:ext cx="1620644" cy="461665"/>
          </a:xfrm>
          <a:prstGeom prst="rect">
            <a:avLst/>
          </a:prstGeom>
          <a:noFill/>
        </p:spPr>
        <p:txBody>
          <a:bodyPr wrap="square">
            <a:spAutoFit/>
          </a:bodyPr>
          <a:lstStyle/>
          <a:p>
            <a:pPr algn="ctr"/>
            <a:r>
              <a:rPr lang="en-US" sz="2400" dirty="0">
                <a:solidFill>
                  <a:schemeClr val="accent2">
                    <a:lumMod val="50000"/>
                  </a:schemeClr>
                </a:solidFill>
                <a:latin typeface="微软雅黑" panose="020B0503020204020204" charset="-122"/>
                <a:ea typeface="微软雅黑" panose="020B0503020204020204" charset="-122"/>
              </a:rPr>
              <a:t>git</a:t>
            </a:r>
            <a:endParaRPr lang="zh-CN" altLang="en-US" sz="2400" dirty="0">
              <a:solidFill>
                <a:schemeClr val="accent2">
                  <a:lumMod val="50000"/>
                </a:schemeClr>
              </a:solidFill>
              <a:latin typeface="微软雅黑" panose="020B0503020204020204" charset="-122"/>
              <a:ea typeface="微软雅黑" panose="020B0503020204020204" charset="-122"/>
            </a:endParaRPr>
          </a:p>
        </p:txBody>
      </p:sp>
      <p:grpSp>
        <p:nvGrpSpPr>
          <p:cNvPr id="84" name="组合 83">
            <a:extLst>
              <a:ext uri="{FF2B5EF4-FFF2-40B4-BE49-F238E27FC236}">
                <a16:creationId xmlns:a16="http://schemas.microsoft.com/office/drawing/2014/main" id="{9362F2FA-38DF-60E2-3C0A-A7F51BCE3EA3}"/>
              </a:ext>
            </a:extLst>
          </p:cNvPr>
          <p:cNvGrpSpPr/>
          <p:nvPr/>
        </p:nvGrpSpPr>
        <p:grpSpPr>
          <a:xfrm>
            <a:off x="1053064" y="2875383"/>
            <a:ext cx="1821900" cy="1841184"/>
            <a:chOff x="304800" y="673100"/>
            <a:chExt cx="4000500" cy="4000500"/>
          </a:xfrm>
          <a:gradFill>
            <a:gsLst>
              <a:gs pos="0">
                <a:schemeClr val="bg1"/>
              </a:gs>
              <a:gs pos="100000">
                <a:schemeClr val="bg1">
                  <a:lumMod val="95000"/>
                </a:schemeClr>
              </a:gs>
            </a:gsLst>
          </a:gradFill>
          <a:effectLst>
            <a:outerShdw blurRad="127000" sx="102000" sy="102000" algn="ctr" rotWithShape="0">
              <a:srgbClr val="000000">
                <a:alpha val="20000"/>
              </a:srgbClr>
            </a:outerShdw>
          </a:effectLst>
        </p:grpSpPr>
        <p:sp>
          <p:nvSpPr>
            <p:cNvPr id="85" name="同心圆 9">
              <a:extLst>
                <a:ext uri="{FF2B5EF4-FFF2-40B4-BE49-F238E27FC236}">
                  <a16:creationId xmlns:a16="http://schemas.microsoft.com/office/drawing/2014/main" id="{286A0EB4-2E31-61F0-0674-B276CDAC73D6}"/>
                </a:ext>
              </a:extLst>
            </p:cNvPr>
            <p:cNvSpPr/>
            <p:nvPr/>
          </p:nvSpPr>
          <p:spPr>
            <a:xfrm>
              <a:off x="304800" y="673100"/>
              <a:ext cx="4000500" cy="4000500"/>
            </a:xfrm>
            <a:prstGeom prst="donut">
              <a:avLst>
                <a:gd name="adj" fmla="val 4879"/>
              </a:avLst>
            </a:prstGeom>
            <a:grpFill/>
            <a:ln>
              <a:noFill/>
            </a:ln>
            <a:effectLst/>
          </p:spPr>
          <p:txBody>
            <a:bodyPr anchor="ctr"/>
            <a:lstStyle/>
            <a:p>
              <a:pPr algn="ctr" defTabSz="1219200"/>
              <a:endParaRPr lang="zh-CN" sz="2400" kern="0">
                <a:solidFill>
                  <a:srgbClr val="000000"/>
                </a:solidFill>
                <a:latin typeface="微软雅黑" panose="020B0503020204020204" charset="-122"/>
                <a:ea typeface="微软雅黑" panose="020B0503020204020204" charset="-122"/>
              </a:endParaRPr>
            </a:p>
          </p:txBody>
        </p:sp>
        <p:sp>
          <p:nvSpPr>
            <p:cNvPr id="86" name="椭圆 85">
              <a:extLst>
                <a:ext uri="{FF2B5EF4-FFF2-40B4-BE49-F238E27FC236}">
                  <a16:creationId xmlns:a16="http://schemas.microsoft.com/office/drawing/2014/main" id="{A934008E-2FD0-2F36-D285-8C5E1824C30D}"/>
                </a:ext>
              </a:extLst>
            </p:cNvPr>
            <p:cNvSpPr/>
            <p:nvPr/>
          </p:nvSpPr>
          <p:spPr>
            <a:xfrm>
              <a:off x="392114" y="760414"/>
              <a:ext cx="3825875" cy="3825875"/>
            </a:xfrm>
            <a:prstGeom prst="ellipse">
              <a:avLst/>
            </a:prstGeom>
            <a:grpFill/>
            <a:ln>
              <a:noFill/>
            </a:ln>
            <a:effectLst/>
          </p:spPr>
          <p:txBody>
            <a:bodyPr anchor="ctr"/>
            <a:lstStyle/>
            <a:p>
              <a:pPr algn="ctr" defTabSz="1219200"/>
              <a:r>
                <a:rPr lang="zh-CN" sz="2000" b="1" dirty="0">
                  <a:solidFill>
                    <a:schemeClr val="accent4">
                      <a:lumMod val="50000"/>
                    </a:schemeClr>
                  </a:solidFill>
                  <a:latin typeface="微软雅黑" panose="020B0503020204020204" charset="-122"/>
                  <a:ea typeface="微软雅黑" panose="020B0503020204020204" charset="-122"/>
                </a:rPr>
                <a:t>测试与持续集成</a:t>
              </a:r>
              <a:endParaRPr lang="en-US" altLang="zh-CN" sz="2000" b="1" dirty="0">
                <a:solidFill>
                  <a:schemeClr val="accent4">
                    <a:lumMod val="50000"/>
                  </a:schemeClr>
                </a:solidFill>
                <a:latin typeface="微软雅黑" panose="020B0503020204020204" charset="-122"/>
                <a:ea typeface="微软雅黑" panose="020B0503020204020204" charset="-122"/>
              </a:endParaRPr>
            </a:p>
            <a:p>
              <a:pPr algn="ctr" defTabSz="1219200"/>
              <a:r>
                <a:rPr lang="en-US" altLang="zh-CN" sz="2000" b="1" dirty="0">
                  <a:solidFill>
                    <a:schemeClr val="accent4">
                      <a:lumMod val="50000"/>
                    </a:schemeClr>
                  </a:solidFill>
                  <a:latin typeface="微软雅黑" panose="020B0503020204020204" charset="-122"/>
                  <a:ea typeface="微软雅黑" panose="020B0503020204020204" charset="-122"/>
                </a:rPr>
                <a:t>CI/CD</a:t>
              </a:r>
              <a:endParaRPr lang="zh-CN" sz="2000" b="1" dirty="0">
                <a:solidFill>
                  <a:schemeClr val="accent4">
                    <a:lumMod val="50000"/>
                  </a:schemeClr>
                </a:solidFill>
                <a:latin typeface="微软雅黑" panose="020B0503020204020204" charset="-122"/>
                <a:ea typeface="微软雅黑" panose="020B0503020204020204" charset="-122"/>
              </a:endParaRPr>
            </a:p>
          </p:txBody>
        </p:sp>
      </p:grpSp>
      <p:sp>
        <p:nvSpPr>
          <p:cNvPr id="88" name="左大括号 87">
            <a:extLst>
              <a:ext uri="{FF2B5EF4-FFF2-40B4-BE49-F238E27FC236}">
                <a16:creationId xmlns:a16="http://schemas.microsoft.com/office/drawing/2014/main" id="{DB891828-9AA1-49A6-67D1-50E819E3D258}"/>
              </a:ext>
            </a:extLst>
          </p:cNvPr>
          <p:cNvSpPr/>
          <p:nvPr/>
        </p:nvSpPr>
        <p:spPr>
          <a:xfrm>
            <a:off x="10446933" y="4417916"/>
            <a:ext cx="318428" cy="1054623"/>
          </a:xfrm>
          <a:prstGeom prst="leftBrace">
            <a:avLst/>
          </a:prstGeom>
          <a:noFill/>
          <a:ln w="38100" cap="flat" cmpd="sng">
            <a:solidFill>
              <a:schemeClr val="bg1">
                <a:lumMod val="65000"/>
              </a:schemeClr>
            </a:solidFill>
            <a:prstDash val="solid"/>
          </a:ln>
          <a:effectLst>
            <a:outerShdw blurRad="139700" dir="8100000" sx="98000" sy="98000" algn="tr" rotWithShape="0">
              <a:srgbClr val="000000">
                <a:alpha val="20000"/>
              </a:srgbClr>
            </a:outerShdw>
          </a:effectLst>
        </p:spPr>
        <p:txBody>
          <a:bodyPr anchor="ctr"/>
          <a:lstStyle/>
          <a:p>
            <a:pPr algn="ctr" defTabSz="1219200"/>
            <a:endParaRPr lang="zh-CN" sz="2400" kern="0">
              <a:solidFill>
                <a:srgbClr val="000000"/>
              </a:solidFill>
              <a:latin typeface="微软雅黑" panose="020B0503020204020204" charset="-122"/>
              <a:ea typeface="微软雅黑" panose="020B0503020204020204" charset="-122"/>
            </a:endParaRPr>
          </a:p>
        </p:txBody>
      </p:sp>
      <p:sp>
        <p:nvSpPr>
          <p:cNvPr id="89" name="椭圆 88">
            <a:extLst>
              <a:ext uri="{FF2B5EF4-FFF2-40B4-BE49-F238E27FC236}">
                <a16:creationId xmlns:a16="http://schemas.microsoft.com/office/drawing/2014/main" id="{AF08756F-2940-7F97-8054-DD4125C6FCD0}"/>
              </a:ext>
            </a:extLst>
          </p:cNvPr>
          <p:cNvSpPr/>
          <p:nvPr/>
        </p:nvSpPr>
        <p:spPr>
          <a:xfrm>
            <a:off x="10902872" y="4052541"/>
            <a:ext cx="696007" cy="730749"/>
          </a:xfrm>
          <a:prstGeom prst="ellipse">
            <a:avLst/>
          </a:prstGeom>
          <a:solidFill>
            <a:schemeClr val="tx2">
              <a:lumMod val="60000"/>
              <a:lumOff val="40000"/>
            </a:schemeClr>
          </a:solidFill>
          <a:ln>
            <a:noFill/>
          </a:ln>
          <a:effectLst>
            <a:outerShdw blurRad="127000" sx="102000" sy="102000" algn="ctr" rotWithShape="0">
              <a:srgbClr val="000000">
                <a:alpha val="20000"/>
              </a:srgbClr>
            </a:outerShdw>
          </a:effectLst>
        </p:spPr>
        <p:txBody>
          <a:bodyPr anchor="ctr"/>
          <a:lstStyle/>
          <a:p>
            <a:pPr algn="ctr" defTabSz="1219200"/>
            <a:endParaRPr lang="zh-CN" sz="2400" kern="0">
              <a:solidFill>
                <a:schemeClr val="accent1">
                  <a:lumMod val="60000"/>
                  <a:lumOff val="40000"/>
                </a:schemeClr>
              </a:solidFill>
              <a:latin typeface="微软雅黑" panose="020B0503020204020204" charset="-122"/>
              <a:ea typeface="微软雅黑" panose="020B0503020204020204" charset="-122"/>
            </a:endParaRPr>
          </a:p>
        </p:txBody>
      </p:sp>
      <p:sp>
        <p:nvSpPr>
          <p:cNvPr id="90" name="TextBox 18">
            <a:extLst>
              <a:ext uri="{FF2B5EF4-FFF2-40B4-BE49-F238E27FC236}">
                <a16:creationId xmlns:a16="http://schemas.microsoft.com/office/drawing/2014/main" id="{34A3AFE9-674E-D561-14CE-A03C403FEB2D}"/>
              </a:ext>
            </a:extLst>
          </p:cNvPr>
          <p:cNvSpPr txBox="1"/>
          <p:nvPr/>
        </p:nvSpPr>
        <p:spPr>
          <a:xfrm>
            <a:off x="10838903" y="4131792"/>
            <a:ext cx="823381" cy="584775"/>
          </a:xfrm>
          <a:prstGeom prst="rect">
            <a:avLst/>
          </a:prstGeom>
          <a:noFill/>
        </p:spPr>
        <p:txBody>
          <a:bodyPr wrap="square">
            <a:spAutoFit/>
          </a:bodyPr>
          <a:lstStyle/>
          <a:p>
            <a:pPr algn="ctr" defTabSz="1219200"/>
            <a:r>
              <a:rPr lang="zh-CN" altLang="en-US" sz="1600" kern="0" dirty="0">
                <a:solidFill>
                  <a:srgbClr val="FFFFFF"/>
                </a:solidFill>
                <a:latin typeface="微软雅黑" panose="020B0503020204020204" charset="-122"/>
                <a:ea typeface="微软雅黑" panose="020B0503020204020204" charset="-122"/>
              </a:rPr>
              <a:t>会议</a:t>
            </a:r>
            <a:endParaRPr lang="en-US" altLang="zh-CN" sz="1600" kern="0" dirty="0">
              <a:solidFill>
                <a:srgbClr val="FFFFFF"/>
              </a:solidFill>
              <a:latin typeface="微软雅黑" panose="020B0503020204020204" charset="-122"/>
              <a:ea typeface="微软雅黑" panose="020B0503020204020204" charset="-122"/>
            </a:endParaRPr>
          </a:p>
          <a:p>
            <a:pPr algn="ctr" defTabSz="1219200"/>
            <a:r>
              <a:rPr lang="zh-CN" altLang="en-US" sz="1600" kern="0" dirty="0">
                <a:solidFill>
                  <a:srgbClr val="FFFFFF"/>
                </a:solidFill>
                <a:latin typeface="微软雅黑" panose="020B0503020204020204" charset="-122"/>
                <a:ea typeface="微软雅黑" panose="020B0503020204020204" charset="-122"/>
              </a:rPr>
              <a:t>记录</a:t>
            </a:r>
            <a:endParaRPr lang="zh-CN" sz="1600" kern="0" dirty="0">
              <a:solidFill>
                <a:srgbClr val="FFFFFF"/>
              </a:solidFill>
              <a:latin typeface="微软雅黑" panose="020B0503020204020204" charset="-122"/>
              <a:ea typeface="微软雅黑" panose="020B0503020204020204" charset="-122"/>
            </a:endParaRPr>
          </a:p>
        </p:txBody>
      </p:sp>
      <p:sp>
        <p:nvSpPr>
          <p:cNvPr id="91" name="椭圆 90">
            <a:extLst>
              <a:ext uri="{FF2B5EF4-FFF2-40B4-BE49-F238E27FC236}">
                <a16:creationId xmlns:a16="http://schemas.microsoft.com/office/drawing/2014/main" id="{82078ABA-8CBA-E635-B42F-3F7AC128F883}"/>
              </a:ext>
            </a:extLst>
          </p:cNvPr>
          <p:cNvSpPr/>
          <p:nvPr/>
        </p:nvSpPr>
        <p:spPr>
          <a:xfrm>
            <a:off x="10902872" y="4992262"/>
            <a:ext cx="696007" cy="730749"/>
          </a:xfrm>
          <a:prstGeom prst="ellipse">
            <a:avLst/>
          </a:prstGeom>
          <a:solidFill>
            <a:schemeClr val="tx2">
              <a:lumMod val="60000"/>
              <a:lumOff val="40000"/>
            </a:schemeClr>
          </a:solidFill>
          <a:ln>
            <a:noFill/>
          </a:ln>
          <a:effectLst>
            <a:outerShdw blurRad="127000" sx="102000" sy="102000" algn="ctr" rotWithShape="0">
              <a:srgbClr val="000000">
                <a:alpha val="20000"/>
              </a:srgbClr>
            </a:outerShdw>
          </a:effectLst>
        </p:spPr>
        <p:txBody>
          <a:bodyPr anchor="ctr"/>
          <a:lstStyle/>
          <a:p>
            <a:pPr algn="ctr" defTabSz="1219200"/>
            <a:endParaRPr lang="zh-CN" sz="2400" kern="0">
              <a:solidFill>
                <a:srgbClr val="FFFFFF"/>
              </a:solidFill>
              <a:latin typeface="微软雅黑" panose="020B0503020204020204" charset="-122"/>
              <a:ea typeface="微软雅黑" panose="020B0503020204020204" charset="-122"/>
            </a:endParaRPr>
          </a:p>
        </p:txBody>
      </p:sp>
      <p:sp>
        <p:nvSpPr>
          <p:cNvPr id="92" name="TextBox 18">
            <a:extLst>
              <a:ext uri="{FF2B5EF4-FFF2-40B4-BE49-F238E27FC236}">
                <a16:creationId xmlns:a16="http://schemas.microsoft.com/office/drawing/2014/main" id="{07F7C93E-9D00-3B80-72B2-FFE27BF97A44}"/>
              </a:ext>
            </a:extLst>
          </p:cNvPr>
          <p:cNvSpPr txBox="1"/>
          <p:nvPr/>
        </p:nvSpPr>
        <p:spPr>
          <a:xfrm>
            <a:off x="10857403" y="5065248"/>
            <a:ext cx="823381" cy="584775"/>
          </a:xfrm>
          <a:prstGeom prst="rect">
            <a:avLst/>
          </a:prstGeom>
          <a:noFill/>
        </p:spPr>
        <p:txBody>
          <a:bodyPr wrap="square">
            <a:spAutoFit/>
          </a:bodyPr>
          <a:lstStyle/>
          <a:p>
            <a:pPr algn="ctr" defTabSz="1219200"/>
            <a:r>
              <a:rPr lang="zh-CN" altLang="en-US" sz="1600" kern="0" dirty="0">
                <a:solidFill>
                  <a:srgbClr val="FFFFFF"/>
                </a:solidFill>
                <a:latin typeface="微软雅黑" panose="020B0503020204020204" charset="-122"/>
                <a:ea typeface="微软雅黑" panose="020B0503020204020204" charset="-122"/>
              </a:rPr>
              <a:t>接口</a:t>
            </a:r>
            <a:endParaRPr lang="en-US" altLang="zh-CN" sz="1600" kern="0" dirty="0">
              <a:solidFill>
                <a:srgbClr val="FFFFFF"/>
              </a:solidFill>
              <a:latin typeface="微软雅黑" panose="020B0503020204020204" charset="-122"/>
              <a:ea typeface="微软雅黑" panose="020B0503020204020204" charset="-122"/>
            </a:endParaRPr>
          </a:p>
          <a:p>
            <a:pPr algn="ctr" defTabSz="1219200"/>
            <a:r>
              <a:rPr lang="zh-CN" altLang="en-US" sz="1600" kern="0" dirty="0">
                <a:solidFill>
                  <a:srgbClr val="FFFFFF"/>
                </a:solidFill>
                <a:latin typeface="微软雅黑" panose="020B0503020204020204" charset="-122"/>
                <a:ea typeface="微软雅黑" panose="020B0503020204020204" charset="-122"/>
              </a:rPr>
              <a:t>文档</a:t>
            </a:r>
            <a:endParaRPr lang="zh-CN" sz="1600" kern="0" dirty="0">
              <a:solidFill>
                <a:srgbClr val="FFFFFF"/>
              </a:solidFill>
              <a:latin typeface="微软雅黑" panose="020B0503020204020204" charset="-122"/>
              <a:ea typeface="微软雅黑" panose="020B0503020204020204" charset="-122"/>
            </a:endParaRPr>
          </a:p>
        </p:txBody>
      </p:sp>
    </p:spTree>
    <p:extLst>
      <p:ext uri="{BB962C8B-B14F-4D97-AF65-F5344CB8AC3E}">
        <p14:creationId xmlns:p14="http://schemas.microsoft.com/office/powerpoint/2010/main" val="5371933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3" name="组合 222">
            <a:extLst>
              <a:ext uri="{FF2B5EF4-FFF2-40B4-BE49-F238E27FC236}">
                <a16:creationId xmlns:a16="http://schemas.microsoft.com/office/drawing/2014/main" id="{FDC061E9-7CFB-4D28-99E9-659C1B49835E}"/>
              </a:ext>
            </a:extLst>
          </p:cNvPr>
          <p:cNvGrpSpPr/>
          <p:nvPr/>
        </p:nvGrpSpPr>
        <p:grpSpPr>
          <a:xfrm>
            <a:off x="830984" y="1424538"/>
            <a:ext cx="10535380" cy="4624382"/>
            <a:chOff x="830984" y="1551538"/>
            <a:chExt cx="10535380" cy="4624382"/>
          </a:xfrm>
        </p:grpSpPr>
        <p:grpSp>
          <p:nvGrpSpPr>
            <p:cNvPr id="169" name="组合 168">
              <a:extLst>
                <a:ext uri="{FF2B5EF4-FFF2-40B4-BE49-F238E27FC236}">
                  <a16:creationId xmlns:a16="http://schemas.microsoft.com/office/drawing/2014/main" id="{778D5031-C9A0-4B36-A201-21FF8489AFB4}"/>
                </a:ext>
              </a:extLst>
            </p:cNvPr>
            <p:cNvGrpSpPr/>
            <p:nvPr/>
          </p:nvGrpSpPr>
          <p:grpSpPr>
            <a:xfrm>
              <a:off x="830984" y="1551538"/>
              <a:ext cx="5268445" cy="4624382"/>
              <a:chOff x="-18081" y="-53088"/>
              <a:chExt cx="12098773" cy="6937289"/>
            </a:xfrm>
          </p:grpSpPr>
          <p:cxnSp>
            <p:nvCxnSpPr>
              <p:cNvPr id="197" name="直接连接符 196">
                <a:extLst>
                  <a:ext uri="{FF2B5EF4-FFF2-40B4-BE49-F238E27FC236}">
                    <a16:creationId xmlns:a16="http://schemas.microsoft.com/office/drawing/2014/main" id="{7F69C38A-4B44-4986-98E3-8D8ED9AB5C61}"/>
                  </a:ext>
                </a:extLst>
              </p:cNvPr>
              <p:cNvCxnSpPr>
                <a:cxnSpLocks/>
              </p:cNvCxnSpPr>
              <p:nvPr/>
            </p:nvCxnSpPr>
            <p:spPr>
              <a:xfrm>
                <a:off x="12055112" y="-26373"/>
                <a:ext cx="0" cy="6910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grpSp>
            <p:nvGrpSpPr>
              <p:cNvPr id="198" name="组合 197">
                <a:extLst>
                  <a:ext uri="{FF2B5EF4-FFF2-40B4-BE49-F238E27FC236}">
                    <a16:creationId xmlns:a16="http://schemas.microsoft.com/office/drawing/2014/main" id="{A8B1077F-D872-4709-9306-A64C862A8D6B}"/>
                  </a:ext>
                </a:extLst>
              </p:cNvPr>
              <p:cNvGrpSpPr/>
              <p:nvPr/>
            </p:nvGrpSpPr>
            <p:grpSpPr>
              <a:xfrm>
                <a:off x="-18081" y="-53088"/>
                <a:ext cx="12098773" cy="6937289"/>
                <a:chOff x="-18081" y="-53088"/>
                <a:chExt cx="12098773" cy="6937289"/>
              </a:xfrm>
            </p:grpSpPr>
            <p:cxnSp>
              <p:nvCxnSpPr>
                <p:cNvPr id="199" name="直接连接符 198">
                  <a:extLst>
                    <a:ext uri="{FF2B5EF4-FFF2-40B4-BE49-F238E27FC236}">
                      <a16:creationId xmlns:a16="http://schemas.microsoft.com/office/drawing/2014/main" id="{3E1F90B1-80A6-45DE-9E67-080EDE426B44}"/>
                    </a:ext>
                  </a:extLst>
                </p:cNvPr>
                <p:cNvCxnSpPr>
                  <a:cxnSpLocks/>
                </p:cNvCxnSpPr>
                <p:nvPr/>
              </p:nvCxnSpPr>
              <p:spPr>
                <a:xfrm>
                  <a:off x="-15308" y="715226"/>
                  <a:ext cx="12096000"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200" name="直接连接符 199">
                  <a:extLst>
                    <a:ext uri="{FF2B5EF4-FFF2-40B4-BE49-F238E27FC236}">
                      <a16:creationId xmlns:a16="http://schemas.microsoft.com/office/drawing/2014/main" id="{C64B85F5-3BE1-4D56-97C3-80AB2EE92940}"/>
                    </a:ext>
                  </a:extLst>
                </p:cNvPr>
                <p:cNvCxnSpPr>
                  <a:cxnSpLocks/>
                </p:cNvCxnSpPr>
                <p:nvPr/>
              </p:nvCxnSpPr>
              <p:spPr>
                <a:xfrm>
                  <a:off x="-15308" y="1483540"/>
                  <a:ext cx="12096000"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201" name="直接连接符 200">
                  <a:extLst>
                    <a:ext uri="{FF2B5EF4-FFF2-40B4-BE49-F238E27FC236}">
                      <a16:creationId xmlns:a16="http://schemas.microsoft.com/office/drawing/2014/main" id="{C0047BDB-5C9C-4293-9962-7E91D5B50961}"/>
                    </a:ext>
                  </a:extLst>
                </p:cNvPr>
                <p:cNvCxnSpPr>
                  <a:cxnSpLocks/>
                </p:cNvCxnSpPr>
                <p:nvPr/>
              </p:nvCxnSpPr>
              <p:spPr>
                <a:xfrm>
                  <a:off x="-15308" y="2251854"/>
                  <a:ext cx="12096000"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202" name="直接连接符 201">
                  <a:extLst>
                    <a:ext uri="{FF2B5EF4-FFF2-40B4-BE49-F238E27FC236}">
                      <a16:creationId xmlns:a16="http://schemas.microsoft.com/office/drawing/2014/main" id="{5EF44780-CAB3-4BB0-B09E-56C699D5E63F}"/>
                    </a:ext>
                  </a:extLst>
                </p:cNvPr>
                <p:cNvCxnSpPr>
                  <a:cxnSpLocks/>
                </p:cNvCxnSpPr>
                <p:nvPr/>
              </p:nvCxnSpPr>
              <p:spPr>
                <a:xfrm>
                  <a:off x="-15308" y="3020168"/>
                  <a:ext cx="12096000"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203" name="直接连接符 202">
                  <a:extLst>
                    <a:ext uri="{FF2B5EF4-FFF2-40B4-BE49-F238E27FC236}">
                      <a16:creationId xmlns:a16="http://schemas.microsoft.com/office/drawing/2014/main" id="{ACE21465-EC78-45B8-B0E3-32EE2CE97A2A}"/>
                    </a:ext>
                  </a:extLst>
                </p:cNvPr>
                <p:cNvCxnSpPr>
                  <a:cxnSpLocks/>
                </p:cNvCxnSpPr>
                <p:nvPr/>
              </p:nvCxnSpPr>
              <p:spPr>
                <a:xfrm>
                  <a:off x="-15308" y="3788482"/>
                  <a:ext cx="12096000"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204" name="直接连接符 203">
                  <a:extLst>
                    <a:ext uri="{FF2B5EF4-FFF2-40B4-BE49-F238E27FC236}">
                      <a16:creationId xmlns:a16="http://schemas.microsoft.com/office/drawing/2014/main" id="{E387DA54-6EE4-48CE-9CBF-F0499EFDD4FA}"/>
                    </a:ext>
                  </a:extLst>
                </p:cNvPr>
                <p:cNvCxnSpPr>
                  <a:cxnSpLocks/>
                </p:cNvCxnSpPr>
                <p:nvPr/>
              </p:nvCxnSpPr>
              <p:spPr>
                <a:xfrm>
                  <a:off x="-15308" y="4556796"/>
                  <a:ext cx="12096000"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205" name="直接连接符 204">
                  <a:extLst>
                    <a:ext uri="{FF2B5EF4-FFF2-40B4-BE49-F238E27FC236}">
                      <a16:creationId xmlns:a16="http://schemas.microsoft.com/office/drawing/2014/main" id="{F27777DA-2464-448F-BD2C-C82FC0E2A555}"/>
                    </a:ext>
                  </a:extLst>
                </p:cNvPr>
                <p:cNvCxnSpPr>
                  <a:cxnSpLocks/>
                </p:cNvCxnSpPr>
                <p:nvPr/>
              </p:nvCxnSpPr>
              <p:spPr>
                <a:xfrm>
                  <a:off x="-15308" y="5325110"/>
                  <a:ext cx="12096000"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206" name="直接连接符 205">
                  <a:extLst>
                    <a:ext uri="{FF2B5EF4-FFF2-40B4-BE49-F238E27FC236}">
                      <a16:creationId xmlns:a16="http://schemas.microsoft.com/office/drawing/2014/main" id="{57FC466C-4986-43E4-B969-B4D46F8EA0AE}"/>
                    </a:ext>
                  </a:extLst>
                </p:cNvPr>
                <p:cNvCxnSpPr>
                  <a:cxnSpLocks/>
                </p:cNvCxnSpPr>
                <p:nvPr/>
              </p:nvCxnSpPr>
              <p:spPr>
                <a:xfrm>
                  <a:off x="-15308" y="6093424"/>
                  <a:ext cx="12096000"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207" name="直接连接符 206">
                  <a:extLst>
                    <a:ext uri="{FF2B5EF4-FFF2-40B4-BE49-F238E27FC236}">
                      <a16:creationId xmlns:a16="http://schemas.microsoft.com/office/drawing/2014/main" id="{7207FF44-DD01-44AF-ADAC-AB716D6C3792}"/>
                    </a:ext>
                  </a:extLst>
                </p:cNvPr>
                <p:cNvCxnSpPr>
                  <a:cxnSpLocks/>
                </p:cNvCxnSpPr>
                <p:nvPr/>
              </p:nvCxnSpPr>
              <p:spPr>
                <a:xfrm>
                  <a:off x="844290" y="-26373"/>
                  <a:ext cx="0" cy="6910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208" name="直接连接符 207">
                  <a:extLst>
                    <a:ext uri="{FF2B5EF4-FFF2-40B4-BE49-F238E27FC236}">
                      <a16:creationId xmlns:a16="http://schemas.microsoft.com/office/drawing/2014/main" id="{632209BB-1F01-4187-B3CB-1BD8D894FAF9}"/>
                    </a:ext>
                  </a:extLst>
                </p:cNvPr>
                <p:cNvCxnSpPr>
                  <a:cxnSpLocks/>
                </p:cNvCxnSpPr>
                <p:nvPr/>
              </p:nvCxnSpPr>
              <p:spPr>
                <a:xfrm>
                  <a:off x="1706661" y="-26373"/>
                  <a:ext cx="0" cy="6910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209" name="直接连接符 208">
                  <a:extLst>
                    <a:ext uri="{FF2B5EF4-FFF2-40B4-BE49-F238E27FC236}">
                      <a16:creationId xmlns:a16="http://schemas.microsoft.com/office/drawing/2014/main" id="{028CB73F-FD90-4BDA-8511-C0809A90A966}"/>
                    </a:ext>
                  </a:extLst>
                </p:cNvPr>
                <p:cNvCxnSpPr>
                  <a:cxnSpLocks/>
                </p:cNvCxnSpPr>
                <p:nvPr/>
              </p:nvCxnSpPr>
              <p:spPr>
                <a:xfrm>
                  <a:off x="2569032" y="-26373"/>
                  <a:ext cx="0" cy="6910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210" name="直接连接符 209">
                  <a:extLst>
                    <a:ext uri="{FF2B5EF4-FFF2-40B4-BE49-F238E27FC236}">
                      <a16:creationId xmlns:a16="http://schemas.microsoft.com/office/drawing/2014/main" id="{6A17B36B-D9E7-4B65-8332-077154B4FC24}"/>
                    </a:ext>
                  </a:extLst>
                </p:cNvPr>
                <p:cNvCxnSpPr>
                  <a:cxnSpLocks/>
                </p:cNvCxnSpPr>
                <p:nvPr/>
              </p:nvCxnSpPr>
              <p:spPr>
                <a:xfrm>
                  <a:off x="3431403" y="-26373"/>
                  <a:ext cx="0" cy="6910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211" name="直接连接符 210">
                  <a:extLst>
                    <a:ext uri="{FF2B5EF4-FFF2-40B4-BE49-F238E27FC236}">
                      <a16:creationId xmlns:a16="http://schemas.microsoft.com/office/drawing/2014/main" id="{D44053F4-A8E3-4314-AA5F-0256E4A86A47}"/>
                    </a:ext>
                  </a:extLst>
                </p:cNvPr>
                <p:cNvCxnSpPr>
                  <a:cxnSpLocks/>
                </p:cNvCxnSpPr>
                <p:nvPr/>
              </p:nvCxnSpPr>
              <p:spPr>
                <a:xfrm>
                  <a:off x="4293774" y="-26373"/>
                  <a:ext cx="0" cy="6910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212" name="直接连接符 211">
                  <a:extLst>
                    <a:ext uri="{FF2B5EF4-FFF2-40B4-BE49-F238E27FC236}">
                      <a16:creationId xmlns:a16="http://schemas.microsoft.com/office/drawing/2014/main" id="{03C96E53-9760-4F03-96F6-9655B135CD97}"/>
                    </a:ext>
                  </a:extLst>
                </p:cNvPr>
                <p:cNvCxnSpPr>
                  <a:cxnSpLocks/>
                </p:cNvCxnSpPr>
                <p:nvPr/>
              </p:nvCxnSpPr>
              <p:spPr>
                <a:xfrm>
                  <a:off x="5156145" y="-26373"/>
                  <a:ext cx="0" cy="6910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213" name="直接连接符 212">
                  <a:extLst>
                    <a:ext uri="{FF2B5EF4-FFF2-40B4-BE49-F238E27FC236}">
                      <a16:creationId xmlns:a16="http://schemas.microsoft.com/office/drawing/2014/main" id="{F639D31F-FAF0-4D58-98F1-77C898CAE00E}"/>
                    </a:ext>
                  </a:extLst>
                </p:cNvPr>
                <p:cNvCxnSpPr>
                  <a:cxnSpLocks/>
                </p:cNvCxnSpPr>
                <p:nvPr/>
              </p:nvCxnSpPr>
              <p:spPr>
                <a:xfrm>
                  <a:off x="6018516" y="-26373"/>
                  <a:ext cx="0" cy="6910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214" name="直接连接符 213">
                  <a:extLst>
                    <a:ext uri="{FF2B5EF4-FFF2-40B4-BE49-F238E27FC236}">
                      <a16:creationId xmlns:a16="http://schemas.microsoft.com/office/drawing/2014/main" id="{D2C0DBF8-9299-45EA-B616-E21EC00FE0D3}"/>
                    </a:ext>
                  </a:extLst>
                </p:cNvPr>
                <p:cNvCxnSpPr>
                  <a:cxnSpLocks/>
                </p:cNvCxnSpPr>
                <p:nvPr/>
              </p:nvCxnSpPr>
              <p:spPr>
                <a:xfrm>
                  <a:off x="6880887" y="-26373"/>
                  <a:ext cx="0" cy="6910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215" name="直接连接符 214">
                  <a:extLst>
                    <a:ext uri="{FF2B5EF4-FFF2-40B4-BE49-F238E27FC236}">
                      <a16:creationId xmlns:a16="http://schemas.microsoft.com/office/drawing/2014/main" id="{A5474172-21AB-4DC7-9002-39E2AF03A64F}"/>
                    </a:ext>
                  </a:extLst>
                </p:cNvPr>
                <p:cNvCxnSpPr>
                  <a:cxnSpLocks/>
                </p:cNvCxnSpPr>
                <p:nvPr/>
              </p:nvCxnSpPr>
              <p:spPr>
                <a:xfrm>
                  <a:off x="7743258" y="-26373"/>
                  <a:ext cx="0" cy="6910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216" name="直接连接符 215">
                  <a:extLst>
                    <a:ext uri="{FF2B5EF4-FFF2-40B4-BE49-F238E27FC236}">
                      <a16:creationId xmlns:a16="http://schemas.microsoft.com/office/drawing/2014/main" id="{377B107B-A4EB-4FE7-99F2-B87857D32317}"/>
                    </a:ext>
                  </a:extLst>
                </p:cNvPr>
                <p:cNvCxnSpPr>
                  <a:cxnSpLocks/>
                </p:cNvCxnSpPr>
                <p:nvPr/>
              </p:nvCxnSpPr>
              <p:spPr>
                <a:xfrm>
                  <a:off x="8605629" y="-26373"/>
                  <a:ext cx="0" cy="6910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217" name="直接连接符 216">
                  <a:extLst>
                    <a:ext uri="{FF2B5EF4-FFF2-40B4-BE49-F238E27FC236}">
                      <a16:creationId xmlns:a16="http://schemas.microsoft.com/office/drawing/2014/main" id="{11E6BD2A-71D1-4ED3-9AF8-2AEC6522E5D2}"/>
                    </a:ext>
                  </a:extLst>
                </p:cNvPr>
                <p:cNvCxnSpPr>
                  <a:cxnSpLocks/>
                </p:cNvCxnSpPr>
                <p:nvPr/>
              </p:nvCxnSpPr>
              <p:spPr>
                <a:xfrm>
                  <a:off x="9468000" y="-26373"/>
                  <a:ext cx="0" cy="6910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218" name="直接连接符 217">
                  <a:extLst>
                    <a:ext uri="{FF2B5EF4-FFF2-40B4-BE49-F238E27FC236}">
                      <a16:creationId xmlns:a16="http://schemas.microsoft.com/office/drawing/2014/main" id="{0BFC51C2-D0F9-4A84-A830-FAC4970E8082}"/>
                    </a:ext>
                  </a:extLst>
                </p:cNvPr>
                <p:cNvCxnSpPr>
                  <a:cxnSpLocks/>
                </p:cNvCxnSpPr>
                <p:nvPr/>
              </p:nvCxnSpPr>
              <p:spPr>
                <a:xfrm>
                  <a:off x="10330371" y="-26373"/>
                  <a:ext cx="0" cy="6910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219" name="直接连接符 218">
                  <a:extLst>
                    <a:ext uri="{FF2B5EF4-FFF2-40B4-BE49-F238E27FC236}">
                      <a16:creationId xmlns:a16="http://schemas.microsoft.com/office/drawing/2014/main" id="{0FCCDBB1-A10A-469A-846E-FB4131212B52}"/>
                    </a:ext>
                  </a:extLst>
                </p:cNvPr>
                <p:cNvCxnSpPr>
                  <a:cxnSpLocks/>
                </p:cNvCxnSpPr>
                <p:nvPr/>
              </p:nvCxnSpPr>
              <p:spPr>
                <a:xfrm>
                  <a:off x="11192742" y="-26373"/>
                  <a:ext cx="0" cy="6910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220" name="直接连接符 219">
                  <a:extLst>
                    <a:ext uri="{FF2B5EF4-FFF2-40B4-BE49-F238E27FC236}">
                      <a16:creationId xmlns:a16="http://schemas.microsoft.com/office/drawing/2014/main" id="{BE5653EA-2984-430E-8B80-944CDDF6B573}"/>
                    </a:ext>
                  </a:extLst>
                </p:cNvPr>
                <p:cNvCxnSpPr>
                  <a:cxnSpLocks/>
                </p:cNvCxnSpPr>
                <p:nvPr/>
              </p:nvCxnSpPr>
              <p:spPr>
                <a:xfrm>
                  <a:off x="-18081" y="-26373"/>
                  <a:ext cx="0" cy="6910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221" name="直接连接符 220">
                  <a:extLst>
                    <a:ext uri="{FF2B5EF4-FFF2-40B4-BE49-F238E27FC236}">
                      <a16:creationId xmlns:a16="http://schemas.microsoft.com/office/drawing/2014/main" id="{216828AF-3745-402E-A865-C962D9E7A756}"/>
                    </a:ext>
                  </a:extLst>
                </p:cNvPr>
                <p:cNvCxnSpPr>
                  <a:cxnSpLocks/>
                </p:cNvCxnSpPr>
                <p:nvPr/>
              </p:nvCxnSpPr>
              <p:spPr>
                <a:xfrm>
                  <a:off x="-15308" y="6861739"/>
                  <a:ext cx="12096000"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222" name="直接连接符 221">
                  <a:extLst>
                    <a:ext uri="{FF2B5EF4-FFF2-40B4-BE49-F238E27FC236}">
                      <a16:creationId xmlns:a16="http://schemas.microsoft.com/office/drawing/2014/main" id="{3CED893F-5DE4-4E06-B4EA-E634524378FA}"/>
                    </a:ext>
                  </a:extLst>
                </p:cNvPr>
                <p:cNvCxnSpPr>
                  <a:cxnSpLocks/>
                </p:cNvCxnSpPr>
                <p:nvPr/>
              </p:nvCxnSpPr>
              <p:spPr>
                <a:xfrm>
                  <a:off x="-15308" y="-53088"/>
                  <a:ext cx="12096000"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grpSp>
        </p:grpSp>
        <p:grpSp>
          <p:nvGrpSpPr>
            <p:cNvPr id="170" name="组合 169">
              <a:extLst>
                <a:ext uri="{FF2B5EF4-FFF2-40B4-BE49-F238E27FC236}">
                  <a16:creationId xmlns:a16="http://schemas.microsoft.com/office/drawing/2014/main" id="{6529FEC1-ADC9-4453-8208-4181EEC3060E}"/>
                </a:ext>
              </a:extLst>
            </p:cNvPr>
            <p:cNvGrpSpPr/>
            <p:nvPr/>
          </p:nvGrpSpPr>
          <p:grpSpPr>
            <a:xfrm>
              <a:off x="6097919" y="1551538"/>
              <a:ext cx="5268445" cy="4624382"/>
              <a:chOff x="-18081" y="-53088"/>
              <a:chExt cx="12098773" cy="6937289"/>
            </a:xfrm>
          </p:grpSpPr>
          <p:cxnSp>
            <p:nvCxnSpPr>
              <p:cNvPr id="171" name="直接连接符 170">
                <a:extLst>
                  <a:ext uri="{FF2B5EF4-FFF2-40B4-BE49-F238E27FC236}">
                    <a16:creationId xmlns:a16="http://schemas.microsoft.com/office/drawing/2014/main" id="{FD2A9E65-414B-4708-AD1A-3AFDEA91ED5D}"/>
                  </a:ext>
                </a:extLst>
              </p:cNvPr>
              <p:cNvCxnSpPr>
                <a:cxnSpLocks/>
              </p:cNvCxnSpPr>
              <p:nvPr/>
            </p:nvCxnSpPr>
            <p:spPr>
              <a:xfrm>
                <a:off x="12055112" y="-26373"/>
                <a:ext cx="0" cy="6910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grpSp>
            <p:nvGrpSpPr>
              <p:cNvPr id="172" name="组合 171">
                <a:extLst>
                  <a:ext uri="{FF2B5EF4-FFF2-40B4-BE49-F238E27FC236}">
                    <a16:creationId xmlns:a16="http://schemas.microsoft.com/office/drawing/2014/main" id="{F7CF342B-C16B-4AC0-960E-99CD373C2E19}"/>
                  </a:ext>
                </a:extLst>
              </p:cNvPr>
              <p:cNvGrpSpPr/>
              <p:nvPr/>
            </p:nvGrpSpPr>
            <p:grpSpPr>
              <a:xfrm>
                <a:off x="-18081" y="-53088"/>
                <a:ext cx="12098773" cy="6937289"/>
                <a:chOff x="-18081" y="-53088"/>
                <a:chExt cx="12098773" cy="4642082"/>
              </a:xfrm>
            </p:grpSpPr>
            <p:cxnSp>
              <p:nvCxnSpPr>
                <p:cNvPr id="173" name="直接连接符 172">
                  <a:extLst>
                    <a:ext uri="{FF2B5EF4-FFF2-40B4-BE49-F238E27FC236}">
                      <a16:creationId xmlns:a16="http://schemas.microsoft.com/office/drawing/2014/main" id="{C870E0BC-8E04-4991-8802-DAC6EA1B1F1E}"/>
                    </a:ext>
                  </a:extLst>
                </p:cNvPr>
                <p:cNvCxnSpPr>
                  <a:cxnSpLocks/>
                </p:cNvCxnSpPr>
                <p:nvPr/>
              </p:nvCxnSpPr>
              <p:spPr>
                <a:xfrm>
                  <a:off x="-15307" y="476768"/>
                  <a:ext cx="12095999"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174" name="直接连接符 173">
                  <a:extLst>
                    <a:ext uri="{FF2B5EF4-FFF2-40B4-BE49-F238E27FC236}">
                      <a16:creationId xmlns:a16="http://schemas.microsoft.com/office/drawing/2014/main" id="{3F8DEB91-3648-4B06-B021-1E68709E9684}"/>
                    </a:ext>
                  </a:extLst>
                </p:cNvPr>
                <p:cNvCxnSpPr>
                  <a:cxnSpLocks/>
                </p:cNvCxnSpPr>
                <p:nvPr/>
              </p:nvCxnSpPr>
              <p:spPr>
                <a:xfrm>
                  <a:off x="-15307" y="988925"/>
                  <a:ext cx="12095999"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175" name="直接连接符 174">
                  <a:extLst>
                    <a:ext uri="{FF2B5EF4-FFF2-40B4-BE49-F238E27FC236}">
                      <a16:creationId xmlns:a16="http://schemas.microsoft.com/office/drawing/2014/main" id="{69E63BCD-8A79-4EBF-AA17-85559CCCB110}"/>
                    </a:ext>
                  </a:extLst>
                </p:cNvPr>
                <p:cNvCxnSpPr>
                  <a:cxnSpLocks/>
                </p:cNvCxnSpPr>
                <p:nvPr/>
              </p:nvCxnSpPr>
              <p:spPr>
                <a:xfrm>
                  <a:off x="-15307" y="1501081"/>
                  <a:ext cx="12095999"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176" name="直接连接符 175">
                  <a:extLst>
                    <a:ext uri="{FF2B5EF4-FFF2-40B4-BE49-F238E27FC236}">
                      <a16:creationId xmlns:a16="http://schemas.microsoft.com/office/drawing/2014/main" id="{07163C94-92BF-4DC8-B8E7-DDE161255C99}"/>
                    </a:ext>
                  </a:extLst>
                </p:cNvPr>
                <p:cNvCxnSpPr>
                  <a:cxnSpLocks/>
                </p:cNvCxnSpPr>
                <p:nvPr/>
              </p:nvCxnSpPr>
              <p:spPr>
                <a:xfrm>
                  <a:off x="-15307" y="2013238"/>
                  <a:ext cx="12095999"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177" name="直接连接符 176">
                  <a:extLst>
                    <a:ext uri="{FF2B5EF4-FFF2-40B4-BE49-F238E27FC236}">
                      <a16:creationId xmlns:a16="http://schemas.microsoft.com/office/drawing/2014/main" id="{AD2E6E96-5B81-499F-A7AE-22FA5BB86491}"/>
                    </a:ext>
                  </a:extLst>
                </p:cNvPr>
                <p:cNvCxnSpPr>
                  <a:cxnSpLocks/>
                </p:cNvCxnSpPr>
                <p:nvPr/>
              </p:nvCxnSpPr>
              <p:spPr>
                <a:xfrm>
                  <a:off x="-15307" y="2525394"/>
                  <a:ext cx="12095999"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178" name="直接连接符 177">
                  <a:extLst>
                    <a:ext uri="{FF2B5EF4-FFF2-40B4-BE49-F238E27FC236}">
                      <a16:creationId xmlns:a16="http://schemas.microsoft.com/office/drawing/2014/main" id="{1A4581A4-E67C-4A37-A4FD-25904B37D21E}"/>
                    </a:ext>
                  </a:extLst>
                </p:cNvPr>
                <p:cNvCxnSpPr>
                  <a:cxnSpLocks/>
                </p:cNvCxnSpPr>
                <p:nvPr/>
              </p:nvCxnSpPr>
              <p:spPr>
                <a:xfrm>
                  <a:off x="-15307" y="3037551"/>
                  <a:ext cx="12095999"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a:extLst>
                    <a:ext uri="{FF2B5EF4-FFF2-40B4-BE49-F238E27FC236}">
                      <a16:creationId xmlns:a16="http://schemas.microsoft.com/office/drawing/2014/main" id="{8897C20B-AF78-46A2-A127-32C90B472485}"/>
                    </a:ext>
                  </a:extLst>
                </p:cNvPr>
                <p:cNvCxnSpPr>
                  <a:cxnSpLocks/>
                </p:cNvCxnSpPr>
                <p:nvPr/>
              </p:nvCxnSpPr>
              <p:spPr>
                <a:xfrm>
                  <a:off x="-15307" y="3549707"/>
                  <a:ext cx="12095999"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180" name="直接连接符 179">
                  <a:extLst>
                    <a:ext uri="{FF2B5EF4-FFF2-40B4-BE49-F238E27FC236}">
                      <a16:creationId xmlns:a16="http://schemas.microsoft.com/office/drawing/2014/main" id="{26454D6D-D836-4E16-9DE9-6A3515FA8D72}"/>
                    </a:ext>
                  </a:extLst>
                </p:cNvPr>
                <p:cNvCxnSpPr>
                  <a:cxnSpLocks/>
                </p:cNvCxnSpPr>
                <p:nvPr/>
              </p:nvCxnSpPr>
              <p:spPr>
                <a:xfrm>
                  <a:off x="-15307" y="4061864"/>
                  <a:ext cx="12095999"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181" name="直接连接符 180">
                  <a:extLst>
                    <a:ext uri="{FF2B5EF4-FFF2-40B4-BE49-F238E27FC236}">
                      <a16:creationId xmlns:a16="http://schemas.microsoft.com/office/drawing/2014/main" id="{1BA2C5E8-3ADB-4A0E-97BD-BCFF08BB2BEC}"/>
                    </a:ext>
                  </a:extLst>
                </p:cNvPr>
                <p:cNvCxnSpPr>
                  <a:cxnSpLocks/>
                </p:cNvCxnSpPr>
                <p:nvPr/>
              </p:nvCxnSpPr>
              <p:spPr>
                <a:xfrm>
                  <a:off x="844290" y="-17580"/>
                  <a:ext cx="0" cy="4606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182" name="直接连接符 181">
                  <a:extLst>
                    <a:ext uri="{FF2B5EF4-FFF2-40B4-BE49-F238E27FC236}">
                      <a16:creationId xmlns:a16="http://schemas.microsoft.com/office/drawing/2014/main" id="{67CE1D6F-F113-4D76-AA70-B238280C2A2E}"/>
                    </a:ext>
                  </a:extLst>
                </p:cNvPr>
                <p:cNvCxnSpPr>
                  <a:cxnSpLocks/>
                </p:cNvCxnSpPr>
                <p:nvPr/>
              </p:nvCxnSpPr>
              <p:spPr>
                <a:xfrm>
                  <a:off x="1706661" y="-17580"/>
                  <a:ext cx="0" cy="4606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183" name="直接连接符 182">
                  <a:extLst>
                    <a:ext uri="{FF2B5EF4-FFF2-40B4-BE49-F238E27FC236}">
                      <a16:creationId xmlns:a16="http://schemas.microsoft.com/office/drawing/2014/main" id="{D121DFDC-9030-4E23-AD8F-8E5F7621A6B1}"/>
                    </a:ext>
                  </a:extLst>
                </p:cNvPr>
                <p:cNvCxnSpPr>
                  <a:cxnSpLocks/>
                </p:cNvCxnSpPr>
                <p:nvPr/>
              </p:nvCxnSpPr>
              <p:spPr>
                <a:xfrm>
                  <a:off x="2569033" y="-17580"/>
                  <a:ext cx="0" cy="4606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184" name="直接连接符 183">
                  <a:extLst>
                    <a:ext uri="{FF2B5EF4-FFF2-40B4-BE49-F238E27FC236}">
                      <a16:creationId xmlns:a16="http://schemas.microsoft.com/office/drawing/2014/main" id="{159B474E-1BE5-431B-9BA3-45841DB558AB}"/>
                    </a:ext>
                  </a:extLst>
                </p:cNvPr>
                <p:cNvCxnSpPr>
                  <a:cxnSpLocks/>
                </p:cNvCxnSpPr>
                <p:nvPr/>
              </p:nvCxnSpPr>
              <p:spPr>
                <a:xfrm>
                  <a:off x="3431404" y="-17580"/>
                  <a:ext cx="0" cy="4606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185" name="直接连接符 184">
                  <a:extLst>
                    <a:ext uri="{FF2B5EF4-FFF2-40B4-BE49-F238E27FC236}">
                      <a16:creationId xmlns:a16="http://schemas.microsoft.com/office/drawing/2014/main" id="{BB69C5D4-F4DC-4382-91CB-4209476FB1A5}"/>
                    </a:ext>
                  </a:extLst>
                </p:cNvPr>
                <p:cNvCxnSpPr>
                  <a:cxnSpLocks/>
                </p:cNvCxnSpPr>
                <p:nvPr/>
              </p:nvCxnSpPr>
              <p:spPr>
                <a:xfrm>
                  <a:off x="4293773" y="-17580"/>
                  <a:ext cx="0" cy="4606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186" name="直接连接符 185">
                  <a:extLst>
                    <a:ext uri="{FF2B5EF4-FFF2-40B4-BE49-F238E27FC236}">
                      <a16:creationId xmlns:a16="http://schemas.microsoft.com/office/drawing/2014/main" id="{9EF6525A-AFF0-451E-9C98-6F1F3DE09630}"/>
                    </a:ext>
                  </a:extLst>
                </p:cNvPr>
                <p:cNvCxnSpPr>
                  <a:cxnSpLocks/>
                </p:cNvCxnSpPr>
                <p:nvPr/>
              </p:nvCxnSpPr>
              <p:spPr>
                <a:xfrm>
                  <a:off x="5156144" y="-17580"/>
                  <a:ext cx="0" cy="4606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187" name="直接连接符 186">
                  <a:extLst>
                    <a:ext uri="{FF2B5EF4-FFF2-40B4-BE49-F238E27FC236}">
                      <a16:creationId xmlns:a16="http://schemas.microsoft.com/office/drawing/2014/main" id="{53B2674D-44AF-4B0B-834D-ADED1DE4CC75}"/>
                    </a:ext>
                  </a:extLst>
                </p:cNvPr>
                <p:cNvCxnSpPr>
                  <a:cxnSpLocks/>
                </p:cNvCxnSpPr>
                <p:nvPr/>
              </p:nvCxnSpPr>
              <p:spPr>
                <a:xfrm>
                  <a:off x="6018515" y="-17580"/>
                  <a:ext cx="0" cy="4606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188" name="直接连接符 187">
                  <a:extLst>
                    <a:ext uri="{FF2B5EF4-FFF2-40B4-BE49-F238E27FC236}">
                      <a16:creationId xmlns:a16="http://schemas.microsoft.com/office/drawing/2014/main" id="{E3D1BE76-8160-471C-B368-1AAB4D43B84F}"/>
                    </a:ext>
                  </a:extLst>
                </p:cNvPr>
                <p:cNvCxnSpPr>
                  <a:cxnSpLocks/>
                </p:cNvCxnSpPr>
                <p:nvPr/>
              </p:nvCxnSpPr>
              <p:spPr>
                <a:xfrm>
                  <a:off x="6880887" y="-17580"/>
                  <a:ext cx="0" cy="4606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189" name="直接连接符 188">
                  <a:extLst>
                    <a:ext uri="{FF2B5EF4-FFF2-40B4-BE49-F238E27FC236}">
                      <a16:creationId xmlns:a16="http://schemas.microsoft.com/office/drawing/2014/main" id="{7C24D22C-F42F-491A-AB87-45A936A11BE7}"/>
                    </a:ext>
                  </a:extLst>
                </p:cNvPr>
                <p:cNvCxnSpPr>
                  <a:cxnSpLocks/>
                </p:cNvCxnSpPr>
                <p:nvPr/>
              </p:nvCxnSpPr>
              <p:spPr>
                <a:xfrm>
                  <a:off x="7743258" y="-17580"/>
                  <a:ext cx="0" cy="4606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190" name="直接连接符 189">
                  <a:extLst>
                    <a:ext uri="{FF2B5EF4-FFF2-40B4-BE49-F238E27FC236}">
                      <a16:creationId xmlns:a16="http://schemas.microsoft.com/office/drawing/2014/main" id="{BB2F2CE8-93DD-4CE3-AA51-9E17A44134A9}"/>
                    </a:ext>
                  </a:extLst>
                </p:cNvPr>
                <p:cNvCxnSpPr>
                  <a:cxnSpLocks/>
                </p:cNvCxnSpPr>
                <p:nvPr/>
              </p:nvCxnSpPr>
              <p:spPr>
                <a:xfrm>
                  <a:off x="8605629" y="-17580"/>
                  <a:ext cx="0" cy="4606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191" name="直接连接符 190">
                  <a:extLst>
                    <a:ext uri="{FF2B5EF4-FFF2-40B4-BE49-F238E27FC236}">
                      <a16:creationId xmlns:a16="http://schemas.microsoft.com/office/drawing/2014/main" id="{41CCDBA0-8772-426C-853B-42DB454719DB}"/>
                    </a:ext>
                  </a:extLst>
                </p:cNvPr>
                <p:cNvCxnSpPr>
                  <a:cxnSpLocks/>
                </p:cNvCxnSpPr>
                <p:nvPr/>
              </p:nvCxnSpPr>
              <p:spPr>
                <a:xfrm>
                  <a:off x="9468000" y="-17580"/>
                  <a:ext cx="0" cy="4606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192" name="直接连接符 191">
                  <a:extLst>
                    <a:ext uri="{FF2B5EF4-FFF2-40B4-BE49-F238E27FC236}">
                      <a16:creationId xmlns:a16="http://schemas.microsoft.com/office/drawing/2014/main" id="{2E8495B5-611B-4470-A161-BC5339A4C785}"/>
                    </a:ext>
                  </a:extLst>
                </p:cNvPr>
                <p:cNvCxnSpPr>
                  <a:cxnSpLocks/>
                </p:cNvCxnSpPr>
                <p:nvPr/>
              </p:nvCxnSpPr>
              <p:spPr>
                <a:xfrm>
                  <a:off x="10330372" y="-17580"/>
                  <a:ext cx="0" cy="4606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193" name="直接连接符 192">
                  <a:extLst>
                    <a:ext uri="{FF2B5EF4-FFF2-40B4-BE49-F238E27FC236}">
                      <a16:creationId xmlns:a16="http://schemas.microsoft.com/office/drawing/2014/main" id="{6E79D0CC-96B2-4704-87A0-16B1C76582B4}"/>
                    </a:ext>
                  </a:extLst>
                </p:cNvPr>
                <p:cNvCxnSpPr>
                  <a:cxnSpLocks/>
                </p:cNvCxnSpPr>
                <p:nvPr/>
              </p:nvCxnSpPr>
              <p:spPr>
                <a:xfrm>
                  <a:off x="11192743" y="-17580"/>
                  <a:ext cx="0" cy="4606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194" name="直接连接符 193">
                  <a:extLst>
                    <a:ext uri="{FF2B5EF4-FFF2-40B4-BE49-F238E27FC236}">
                      <a16:creationId xmlns:a16="http://schemas.microsoft.com/office/drawing/2014/main" id="{E4768313-7BAC-4496-991C-9EAE8189D9C0}"/>
                    </a:ext>
                  </a:extLst>
                </p:cNvPr>
                <p:cNvCxnSpPr>
                  <a:cxnSpLocks/>
                </p:cNvCxnSpPr>
                <p:nvPr/>
              </p:nvCxnSpPr>
              <p:spPr>
                <a:xfrm>
                  <a:off x="-18081" y="-17580"/>
                  <a:ext cx="0" cy="4606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195" name="直接连接符 194">
                  <a:extLst>
                    <a:ext uri="{FF2B5EF4-FFF2-40B4-BE49-F238E27FC236}">
                      <a16:creationId xmlns:a16="http://schemas.microsoft.com/office/drawing/2014/main" id="{FED05B37-3149-4780-A43B-E1D0910CAF0C}"/>
                    </a:ext>
                  </a:extLst>
                </p:cNvPr>
                <p:cNvCxnSpPr>
                  <a:cxnSpLocks/>
                </p:cNvCxnSpPr>
                <p:nvPr/>
              </p:nvCxnSpPr>
              <p:spPr>
                <a:xfrm>
                  <a:off x="-15307" y="4574021"/>
                  <a:ext cx="12095999"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196" name="直接连接符 195">
                  <a:extLst>
                    <a:ext uri="{FF2B5EF4-FFF2-40B4-BE49-F238E27FC236}">
                      <a16:creationId xmlns:a16="http://schemas.microsoft.com/office/drawing/2014/main" id="{86549138-782B-4782-8B2D-E1A077B8C6AB}"/>
                    </a:ext>
                  </a:extLst>
                </p:cNvPr>
                <p:cNvCxnSpPr>
                  <a:cxnSpLocks/>
                </p:cNvCxnSpPr>
                <p:nvPr/>
              </p:nvCxnSpPr>
              <p:spPr>
                <a:xfrm>
                  <a:off x="-15307" y="-53088"/>
                  <a:ext cx="12095999"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grpSp>
        </p:grpSp>
      </p:grpSp>
      <p:grpSp>
        <p:nvGrpSpPr>
          <p:cNvPr id="15" name="组合 14">
            <a:extLst>
              <a:ext uri="{FF2B5EF4-FFF2-40B4-BE49-F238E27FC236}">
                <a16:creationId xmlns:a16="http://schemas.microsoft.com/office/drawing/2014/main" id="{35961109-7988-B642-5024-B4835A8A7A6F}"/>
              </a:ext>
            </a:extLst>
          </p:cNvPr>
          <p:cNvGrpSpPr/>
          <p:nvPr/>
        </p:nvGrpSpPr>
        <p:grpSpPr>
          <a:xfrm>
            <a:off x="866049" y="1409108"/>
            <a:ext cx="10535380" cy="4624382"/>
            <a:chOff x="830984" y="1551538"/>
            <a:chExt cx="10535380" cy="4624382"/>
          </a:xfrm>
        </p:grpSpPr>
        <p:grpSp>
          <p:nvGrpSpPr>
            <p:cNvPr id="17" name="组合 16">
              <a:extLst>
                <a:ext uri="{FF2B5EF4-FFF2-40B4-BE49-F238E27FC236}">
                  <a16:creationId xmlns:a16="http://schemas.microsoft.com/office/drawing/2014/main" id="{80435658-84C6-3AAF-6A29-E60DD2454D11}"/>
                </a:ext>
              </a:extLst>
            </p:cNvPr>
            <p:cNvGrpSpPr/>
            <p:nvPr/>
          </p:nvGrpSpPr>
          <p:grpSpPr>
            <a:xfrm>
              <a:off x="830984" y="1551538"/>
              <a:ext cx="5268445" cy="4624382"/>
              <a:chOff x="-18081" y="-53088"/>
              <a:chExt cx="12098773" cy="6937289"/>
            </a:xfrm>
          </p:grpSpPr>
          <p:cxnSp>
            <p:nvCxnSpPr>
              <p:cNvPr id="45" name="直接连接符 44">
                <a:extLst>
                  <a:ext uri="{FF2B5EF4-FFF2-40B4-BE49-F238E27FC236}">
                    <a16:creationId xmlns:a16="http://schemas.microsoft.com/office/drawing/2014/main" id="{1C82D2F2-E1F1-8ACF-225B-CEF075D9666E}"/>
                  </a:ext>
                </a:extLst>
              </p:cNvPr>
              <p:cNvCxnSpPr>
                <a:cxnSpLocks/>
              </p:cNvCxnSpPr>
              <p:nvPr/>
            </p:nvCxnSpPr>
            <p:spPr>
              <a:xfrm>
                <a:off x="12055112" y="-26373"/>
                <a:ext cx="0" cy="6910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grpSp>
            <p:nvGrpSpPr>
              <p:cNvPr id="46" name="组合 45">
                <a:extLst>
                  <a:ext uri="{FF2B5EF4-FFF2-40B4-BE49-F238E27FC236}">
                    <a16:creationId xmlns:a16="http://schemas.microsoft.com/office/drawing/2014/main" id="{52A9BE45-D9EC-B32D-FCDD-7F55C38238FE}"/>
                  </a:ext>
                </a:extLst>
              </p:cNvPr>
              <p:cNvGrpSpPr/>
              <p:nvPr/>
            </p:nvGrpSpPr>
            <p:grpSpPr>
              <a:xfrm>
                <a:off x="-18081" y="-53088"/>
                <a:ext cx="12098773" cy="6937289"/>
                <a:chOff x="-18081" y="-53088"/>
                <a:chExt cx="12098773" cy="6937289"/>
              </a:xfrm>
            </p:grpSpPr>
            <p:cxnSp>
              <p:nvCxnSpPr>
                <p:cNvPr id="47" name="直接连接符 46">
                  <a:extLst>
                    <a:ext uri="{FF2B5EF4-FFF2-40B4-BE49-F238E27FC236}">
                      <a16:creationId xmlns:a16="http://schemas.microsoft.com/office/drawing/2014/main" id="{6332C754-E960-2159-4F14-84904609948F}"/>
                    </a:ext>
                  </a:extLst>
                </p:cNvPr>
                <p:cNvCxnSpPr>
                  <a:cxnSpLocks/>
                </p:cNvCxnSpPr>
                <p:nvPr/>
              </p:nvCxnSpPr>
              <p:spPr>
                <a:xfrm>
                  <a:off x="-15308" y="715226"/>
                  <a:ext cx="12096000"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id="{CE1D3774-A2AB-F092-E395-563C34BEB7F2}"/>
                    </a:ext>
                  </a:extLst>
                </p:cNvPr>
                <p:cNvCxnSpPr>
                  <a:cxnSpLocks/>
                </p:cNvCxnSpPr>
                <p:nvPr/>
              </p:nvCxnSpPr>
              <p:spPr>
                <a:xfrm>
                  <a:off x="-15308" y="1483540"/>
                  <a:ext cx="12096000"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id="{FC433DFF-DE36-E7B4-05F3-370120743550}"/>
                    </a:ext>
                  </a:extLst>
                </p:cNvPr>
                <p:cNvCxnSpPr>
                  <a:cxnSpLocks/>
                </p:cNvCxnSpPr>
                <p:nvPr/>
              </p:nvCxnSpPr>
              <p:spPr>
                <a:xfrm>
                  <a:off x="-15308" y="2251854"/>
                  <a:ext cx="12096000"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50" name="直接连接符 49">
                  <a:extLst>
                    <a:ext uri="{FF2B5EF4-FFF2-40B4-BE49-F238E27FC236}">
                      <a16:creationId xmlns:a16="http://schemas.microsoft.com/office/drawing/2014/main" id="{BB50CB36-9EE4-B425-E0AB-368ADAA8C214}"/>
                    </a:ext>
                  </a:extLst>
                </p:cNvPr>
                <p:cNvCxnSpPr>
                  <a:cxnSpLocks/>
                </p:cNvCxnSpPr>
                <p:nvPr/>
              </p:nvCxnSpPr>
              <p:spPr>
                <a:xfrm>
                  <a:off x="-15308" y="3020168"/>
                  <a:ext cx="12096000"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F119EF69-66BF-32FA-CF39-83E94A86890F}"/>
                    </a:ext>
                  </a:extLst>
                </p:cNvPr>
                <p:cNvCxnSpPr>
                  <a:cxnSpLocks/>
                </p:cNvCxnSpPr>
                <p:nvPr/>
              </p:nvCxnSpPr>
              <p:spPr>
                <a:xfrm>
                  <a:off x="-15308" y="3788482"/>
                  <a:ext cx="12096000"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52" name="直接连接符 51">
                  <a:extLst>
                    <a:ext uri="{FF2B5EF4-FFF2-40B4-BE49-F238E27FC236}">
                      <a16:creationId xmlns:a16="http://schemas.microsoft.com/office/drawing/2014/main" id="{17FFA773-DED4-2FDA-650E-E758C92CEE4E}"/>
                    </a:ext>
                  </a:extLst>
                </p:cNvPr>
                <p:cNvCxnSpPr>
                  <a:cxnSpLocks/>
                </p:cNvCxnSpPr>
                <p:nvPr/>
              </p:nvCxnSpPr>
              <p:spPr>
                <a:xfrm>
                  <a:off x="-15308" y="4556796"/>
                  <a:ext cx="12096000"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id="{DF7AC665-7E1E-0A65-EA40-D5A7A3E11FDC}"/>
                    </a:ext>
                  </a:extLst>
                </p:cNvPr>
                <p:cNvCxnSpPr>
                  <a:cxnSpLocks/>
                </p:cNvCxnSpPr>
                <p:nvPr/>
              </p:nvCxnSpPr>
              <p:spPr>
                <a:xfrm>
                  <a:off x="-15308" y="5325110"/>
                  <a:ext cx="12096000"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54" name="直接连接符 53">
                  <a:extLst>
                    <a:ext uri="{FF2B5EF4-FFF2-40B4-BE49-F238E27FC236}">
                      <a16:creationId xmlns:a16="http://schemas.microsoft.com/office/drawing/2014/main" id="{EF11F01F-968D-F7EF-3FE8-D70C89930DFA}"/>
                    </a:ext>
                  </a:extLst>
                </p:cNvPr>
                <p:cNvCxnSpPr>
                  <a:cxnSpLocks/>
                </p:cNvCxnSpPr>
                <p:nvPr/>
              </p:nvCxnSpPr>
              <p:spPr>
                <a:xfrm>
                  <a:off x="-15308" y="6093424"/>
                  <a:ext cx="12096000"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55" name="直接连接符 54">
                  <a:extLst>
                    <a:ext uri="{FF2B5EF4-FFF2-40B4-BE49-F238E27FC236}">
                      <a16:creationId xmlns:a16="http://schemas.microsoft.com/office/drawing/2014/main" id="{07DD625E-2591-F4C9-AF6A-1F4AE3652D96}"/>
                    </a:ext>
                  </a:extLst>
                </p:cNvPr>
                <p:cNvCxnSpPr>
                  <a:cxnSpLocks/>
                </p:cNvCxnSpPr>
                <p:nvPr/>
              </p:nvCxnSpPr>
              <p:spPr>
                <a:xfrm>
                  <a:off x="844290" y="-26373"/>
                  <a:ext cx="0" cy="6910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56" name="直接连接符 55">
                  <a:extLst>
                    <a:ext uri="{FF2B5EF4-FFF2-40B4-BE49-F238E27FC236}">
                      <a16:creationId xmlns:a16="http://schemas.microsoft.com/office/drawing/2014/main" id="{5F18FD59-1014-51E6-58E2-628DA5193B7C}"/>
                    </a:ext>
                  </a:extLst>
                </p:cNvPr>
                <p:cNvCxnSpPr>
                  <a:cxnSpLocks/>
                </p:cNvCxnSpPr>
                <p:nvPr/>
              </p:nvCxnSpPr>
              <p:spPr>
                <a:xfrm>
                  <a:off x="1706661" y="-26373"/>
                  <a:ext cx="0" cy="6910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57" name="直接连接符 56">
                  <a:extLst>
                    <a:ext uri="{FF2B5EF4-FFF2-40B4-BE49-F238E27FC236}">
                      <a16:creationId xmlns:a16="http://schemas.microsoft.com/office/drawing/2014/main" id="{45504CB1-0C15-B47C-B8FD-31FE356132F6}"/>
                    </a:ext>
                  </a:extLst>
                </p:cNvPr>
                <p:cNvCxnSpPr>
                  <a:cxnSpLocks/>
                </p:cNvCxnSpPr>
                <p:nvPr/>
              </p:nvCxnSpPr>
              <p:spPr>
                <a:xfrm>
                  <a:off x="2569032" y="-26373"/>
                  <a:ext cx="0" cy="6910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58" name="直接连接符 57">
                  <a:extLst>
                    <a:ext uri="{FF2B5EF4-FFF2-40B4-BE49-F238E27FC236}">
                      <a16:creationId xmlns:a16="http://schemas.microsoft.com/office/drawing/2014/main" id="{9861C667-0DB8-1AE1-6234-22E346C166B9}"/>
                    </a:ext>
                  </a:extLst>
                </p:cNvPr>
                <p:cNvCxnSpPr>
                  <a:cxnSpLocks/>
                </p:cNvCxnSpPr>
                <p:nvPr/>
              </p:nvCxnSpPr>
              <p:spPr>
                <a:xfrm>
                  <a:off x="3431403" y="-26373"/>
                  <a:ext cx="0" cy="6910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59" name="直接连接符 58">
                  <a:extLst>
                    <a:ext uri="{FF2B5EF4-FFF2-40B4-BE49-F238E27FC236}">
                      <a16:creationId xmlns:a16="http://schemas.microsoft.com/office/drawing/2014/main" id="{EA9A53EC-7C9D-B883-6011-848E882BFC12}"/>
                    </a:ext>
                  </a:extLst>
                </p:cNvPr>
                <p:cNvCxnSpPr>
                  <a:cxnSpLocks/>
                </p:cNvCxnSpPr>
                <p:nvPr/>
              </p:nvCxnSpPr>
              <p:spPr>
                <a:xfrm>
                  <a:off x="4293774" y="-26373"/>
                  <a:ext cx="0" cy="6910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60" name="直接连接符 59">
                  <a:extLst>
                    <a:ext uri="{FF2B5EF4-FFF2-40B4-BE49-F238E27FC236}">
                      <a16:creationId xmlns:a16="http://schemas.microsoft.com/office/drawing/2014/main" id="{10334EC9-5494-1BBD-A827-A7387FE9BE77}"/>
                    </a:ext>
                  </a:extLst>
                </p:cNvPr>
                <p:cNvCxnSpPr>
                  <a:cxnSpLocks/>
                </p:cNvCxnSpPr>
                <p:nvPr/>
              </p:nvCxnSpPr>
              <p:spPr>
                <a:xfrm>
                  <a:off x="5156145" y="-26373"/>
                  <a:ext cx="0" cy="6910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2DDDB892-1877-0F44-A6C1-28013B81C38E}"/>
                    </a:ext>
                  </a:extLst>
                </p:cNvPr>
                <p:cNvCxnSpPr>
                  <a:cxnSpLocks/>
                </p:cNvCxnSpPr>
                <p:nvPr/>
              </p:nvCxnSpPr>
              <p:spPr>
                <a:xfrm>
                  <a:off x="6018516" y="-26373"/>
                  <a:ext cx="0" cy="6910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62" name="直接连接符 61">
                  <a:extLst>
                    <a:ext uri="{FF2B5EF4-FFF2-40B4-BE49-F238E27FC236}">
                      <a16:creationId xmlns:a16="http://schemas.microsoft.com/office/drawing/2014/main" id="{CE945B6B-6B1A-5337-BF7F-148809CCBAAD}"/>
                    </a:ext>
                  </a:extLst>
                </p:cNvPr>
                <p:cNvCxnSpPr>
                  <a:cxnSpLocks/>
                </p:cNvCxnSpPr>
                <p:nvPr/>
              </p:nvCxnSpPr>
              <p:spPr>
                <a:xfrm>
                  <a:off x="6880887" y="-26373"/>
                  <a:ext cx="0" cy="6910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63" name="直接连接符 62">
                  <a:extLst>
                    <a:ext uri="{FF2B5EF4-FFF2-40B4-BE49-F238E27FC236}">
                      <a16:creationId xmlns:a16="http://schemas.microsoft.com/office/drawing/2014/main" id="{E820854B-3A2D-3916-C17C-0318B89095A6}"/>
                    </a:ext>
                  </a:extLst>
                </p:cNvPr>
                <p:cNvCxnSpPr>
                  <a:cxnSpLocks/>
                </p:cNvCxnSpPr>
                <p:nvPr/>
              </p:nvCxnSpPr>
              <p:spPr>
                <a:xfrm>
                  <a:off x="7743258" y="-26373"/>
                  <a:ext cx="0" cy="6910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64" name="直接连接符 63">
                  <a:extLst>
                    <a:ext uri="{FF2B5EF4-FFF2-40B4-BE49-F238E27FC236}">
                      <a16:creationId xmlns:a16="http://schemas.microsoft.com/office/drawing/2014/main" id="{EDBEA2B6-FF21-6480-51BB-9EB7ED598B79}"/>
                    </a:ext>
                  </a:extLst>
                </p:cNvPr>
                <p:cNvCxnSpPr>
                  <a:cxnSpLocks/>
                </p:cNvCxnSpPr>
                <p:nvPr/>
              </p:nvCxnSpPr>
              <p:spPr>
                <a:xfrm>
                  <a:off x="8605629" y="-26373"/>
                  <a:ext cx="0" cy="6910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a:extLst>
                    <a:ext uri="{FF2B5EF4-FFF2-40B4-BE49-F238E27FC236}">
                      <a16:creationId xmlns:a16="http://schemas.microsoft.com/office/drawing/2014/main" id="{4CF0B5E6-9263-C614-FDF7-6BC3DF481377}"/>
                    </a:ext>
                  </a:extLst>
                </p:cNvPr>
                <p:cNvCxnSpPr>
                  <a:cxnSpLocks/>
                </p:cNvCxnSpPr>
                <p:nvPr/>
              </p:nvCxnSpPr>
              <p:spPr>
                <a:xfrm>
                  <a:off x="9468000" y="-26373"/>
                  <a:ext cx="0" cy="6910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66" name="直接连接符 65">
                  <a:extLst>
                    <a:ext uri="{FF2B5EF4-FFF2-40B4-BE49-F238E27FC236}">
                      <a16:creationId xmlns:a16="http://schemas.microsoft.com/office/drawing/2014/main" id="{41657B6B-8DBE-D427-5671-9D0ED5618347}"/>
                    </a:ext>
                  </a:extLst>
                </p:cNvPr>
                <p:cNvCxnSpPr>
                  <a:cxnSpLocks/>
                </p:cNvCxnSpPr>
                <p:nvPr/>
              </p:nvCxnSpPr>
              <p:spPr>
                <a:xfrm>
                  <a:off x="10330371" y="-26373"/>
                  <a:ext cx="0" cy="6910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67" name="直接连接符 66">
                  <a:extLst>
                    <a:ext uri="{FF2B5EF4-FFF2-40B4-BE49-F238E27FC236}">
                      <a16:creationId xmlns:a16="http://schemas.microsoft.com/office/drawing/2014/main" id="{38A30206-644F-923A-AB24-E2E377FDE867}"/>
                    </a:ext>
                  </a:extLst>
                </p:cNvPr>
                <p:cNvCxnSpPr>
                  <a:cxnSpLocks/>
                </p:cNvCxnSpPr>
                <p:nvPr/>
              </p:nvCxnSpPr>
              <p:spPr>
                <a:xfrm>
                  <a:off x="11192742" y="-26373"/>
                  <a:ext cx="0" cy="6910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68" name="直接连接符 67">
                  <a:extLst>
                    <a:ext uri="{FF2B5EF4-FFF2-40B4-BE49-F238E27FC236}">
                      <a16:creationId xmlns:a16="http://schemas.microsoft.com/office/drawing/2014/main" id="{4FA559CF-82C4-DFB1-6772-97EFF664D904}"/>
                    </a:ext>
                  </a:extLst>
                </p:cNvPr>
                <p:cNvCxnSpPr>
                  <a:cxnSpLocks/>
                </p:cNvCxnSpPr>
                <p:nvPr/>
              </p:nvCxnSpPr>
              <p:spPr>
                <a:xfrm>
                  <a:off x="-18081" y="-26373"/>
                  <a:ext cx="0" cy="6910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69" name="直接连接符 68">
                  <a:extLst>
                    <a:ext uri="{FF2B5EF4-FFF2-40B4-BE49-F238E27FC236}">
                      <a16:creationId xmlns:a16="http://schemas.microsoft.com/office/drawing/2014/main" id="{D29E9435-E976-CB1B-F7AF-FF7C622636F6}"/>
                    </a:ext>
                  </a:extLst>
                </p:cNvPr>
                <p:cNvCxnSpPr>
                  <a:cxnSpLocks/>
                </p:cNvCxnSpPr>
                <p:nvPr/>
              </p:nvCxnSpPr>
              <p:spPr>
                <a:xfrm>
                  <a:off x="-15308" y="6861739"/>
                  <a:ext cx="12096000"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70" name="直接连接符 69">
                  <a:extLst>
                    <a:ext uri="{FF2B5EF4-FFF2-40B4-BE49-F238E27FC236}">
                      <a16:creationId xmlns:a16="http://schemas.microsoft.com/office/drawing/2014/main" id="{3C25F0CE-1B88-0DBE-8CFA-CA81DBC49F22}"/>
                    </a:ext>
                  </a:extLst>
                </p:cNvPr>
                <p:cNvCxnSpPr>
                  <a:cxnSpLocks/>
                </p:cNvCxnSpPr>
                <p:nvPr/>
              </p:nvCxnSpPr>
              <p:spPr>
                <a:xfrm>
                  <a:off x="-15308" y="-53088"/>
                  <a:ext cx="12096000"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grpSp>
        </p:grpSp>
        <p:grpSp>
          <p:nvGrpSpPr>
            <p:cNvPr id="18" name="组合 17">
              <a:extLst>
                <a:ext uri="{FF2B5EF4-FFF2-40B4-BE49-F238E27FC236}">
                  <a16:creationId xmlns:a16="http://schemas.microsoft.com/office/drawing/2014/main" id="{3FA1E859-769C-8E6F-8310-8E7BBA64C7D8}"/>
                </a:ext>
              </a:extLst>
            </p:cNvPr>
            <p:cNvGrpSpPr/>
            <p:nvPr/>
          </p:nvGrpSpPr>
          <p:grpSpPr>
            <a:xfrm>
              <a:off x="6097919" y="1551538"/>
              <a:ext cx="5268445" cy="4624382"/>
              <a:chOff x="-18081" y="-53088"/>
              <a:chExt cx="12098773" cy="6937289"/>
            </a:xfrm>
          </p:grpSpPr>
          <p:cxnSp>
            <p:nvCxnSpPr>
              <p:cNvPr id="19" name="直接连接符 18">
                <a:extLst>
                  <a:ext uri="{FF2B5EF4-FFF2-40B4-BE49-F238E27FC236}">
                    <a16:creationId xmlns:a16="http://schemas.microsoft.com/office/drawing/2014/main" id="{7E95956C-2803-0BAA-10E6-BDAE8E925E61}"/>
                  </a:ext>
                </a:extLst>
              </p:cNvPr>
              <p:cNvCxnSpPr>
                <a:cxnSpLocks/>
              </p:cNvCxnSpPr>
              <p:nvPr/>
            </p:nvCxnSpPr>
            <p:spPr>
              <a:xfrm>
                <a:off x="12055112" y="-26373"/>
                <a:ext cx="0" cy="6910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grpSp>
            <p:nvGrpSpPr>
              <p:cNvPr id="20" name="组合 19">
                <a:extLst>
                  <a:ext uri="{FF2B5EF4-FFF2-40B4-BE49-F238E27FC236}">
                    <a16:creationId xmlns:a16="http://schemas.microsoft.com/office/drawing/2014/main" id="{BF995197-6E2A-E367-0E11-4D7EEC48E4BD}"/>
                  </a:ext>
                </a:extLst>
              </p:cNvPr>
              <p:cNvGrpSpPr/>
              <p:nvPr/>
            </p:nvGrpSpPr>
            <p:grpSpPr>
              <a:xfrm>
                <a:off x="-18081" y="-53088"/>
                <a:ext cx="12098773" cy="6937289"/>
                <a:chOff x="-18081" y="-53088"/>
                <a:chExt cx="12098773" cy="4642082"/>
              </a:xfrm>
            </p:grpSpPr>
            <p:cxnSp>
              <p:nvCxnSpPr>
                <p:cNvPr id="21" name="直接连接符 20">
                  <a:extLst>
                    <a:ext uri="{FF2B5EF4-FFF2-40B4-BE49-F238E27FC236}">
                      <a16:creationId xmlns:a16="http://schemas.microsoft.com/office/drawing/2014/main" id="{74F6DDE5-86DE-84C3-1C7D-F4D1EA9C9BDD}"/>
                    </a:ext>
                  </a:extLst>
                </p:cNvPr>
                <p:cNvCxnSpPr>
                  <a:cxnSpLocks/>
                </p:cNvCxnSpPr>
                <p:nvPr/>
              </p:nvCxnSpPr>
              <p:spPr>
                <a:xfrm>
                  <a:off x="-15307" y="476768"/>
                  <a:ext cx="12095999"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D1CA86CC-3F50-AA24-B2D7-B772E42D568C}"/>
                    </a:ext>
                  </a:extLst>
                </p:cNvPr>
                <p:cNvCxnSpPr>
                  <a:cxnSpLocks/>
                </p:cNvCxnSpPr>
                <p:nvPr/>
              </p:nvCxnSpPr>
              <p:spPr>
                <a:xfrm>
                  <a:off x="-15307" y="988925"/>
                  <a:ext cx="12095999"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C575B14F-A8DB-EB51-8892-75609C119CE6}"/>
                    </a:ext>
                  </a:extLst>
                </p:cNvPr>
                <p:cNvCxnSpPr>
                  <a:cxnSpLocks/>
                </p:cNvCxnSpPr>
                <p:nvPr/>
              </p:nvCxnSpPr>
              <p:spPr>
                <a:xfrm>
                  <a:off x="-15307" y="1501081"/>
                  <a:ext cx="12095999"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CDDA1618-F5E8-F1DB-D3F3-1AB76506C379}"/>
                    </a:ext>
                  </a:extLst>
                </p:cNvPr>
                <p:cNvCxnSpPr>
                  <a:cxnSpLocks/>
                </p:cNvCxnSpPr>
                <p:nvPr/>
              </p:nvCxnSpPr>
              <p:spPr>
                <a:xfrm>
                  <a:off x="-15307" y="2013238"/>
                  <a:ext cx="12095999"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C9B40097-BBFD-4E94-2242-70AAC09BBDFB}"/>
                    </a:ext>
                  </a:extLst>
                </p:cNvPr>
                <p:cNvCxnSpPr>
                  <a:cxnSpLocks/>
                </p:cNvCxnSpPr>
                <p:nvPr/>
              </p:nvCxnSpPr>
              <p:spPr>
                <a:xfrm>
                  <a:off x="-15307" y="2525394"/>
                  <a:ext cx="12095999"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82BE5D86-42C7-B5EF-0336-F2BD1622E670}"/>
                    </a:ext>
                  </a:extLst>
                </p:cNvPr>
                <p:cNvCxnSpPr>
                  <a:cxnSpLocks/>
                </p:cNvCxnSpPr>
                <p:nvPr/>
              </p:nvCxnSpPr>
              <p:spPr>
                <a:xfrm>
                  <a:off x="-15307" y="3037551"/>
                  <a:ext cx="12095999"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51815BC7-5784-C6EB-D201-F844167494F1}"/>
                    </a:ext>
                  </a:extLst>
                </p:cNvPr>
                <p:cNvCxnSpPr>
                  <a:cxnSpLocks/>
                </p:cNvCxnSpPr>
                <p:nvPr/>
              </p:nvCxnSpPr>
              <p:spPr>
                <a:xfrm>
                  <a:off x="-15307" y="3549707"/>
                  <a:ext cx="12095999"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8EAE8BA2-ABED-8F06-8D3D-467F346612DA}"/>
                    </a:ext>
                  </a:extLst>
                </p:cNvPr>
                <p:cNvCxnSpPr>
                  <a:cxnSpLocks/>
                </p:cNvCxnSpPr>
                <p:nvPr/>
              </p:nvCxnSpPr>
              <p:spPr>
                <a:xfrm>
                  <a:off x="-15307" y="4061864"/>
                  <a:ext cx="12095999"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02CEE848-50CD-7AE0-565F-5400755E96C4}"/>
                    </a:ext>
                  </a:extLst>
                </p:cNvPr>
                <p:cNvCxnSpPr>
                  <a:cxnSpLocks/>
                </p:cNvCxnSpPr>
                <p:nvPr/>
              </p:nvCxnSpPr>
              <p:spPr>
                <a:xfrm>
                  <a:off x="844290" y="-17580"/>
                  <a:ext cx="0" cy="4606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879CC217-BE10-D9CA-758C-A0E75C587FE0}"/>
                    </a:ext>
                  </a:extLst>
                </p:cNvPr>
                <p:cNvCxnSpPr>
                  <a:cxnSpLocks/>
                </p:cNvCxnSpPr>
                <p:nvPr/>
              </p:nvCxnSpPr>
              <p:spPr>
                <a:xfrm>
                  <a:off x="1706661" y="-17580"/>
                  <a:ext cx="0" cy="4606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6137CB4D-9CDD-DC89-DDD5-3CCB1BE93F8A}"/>
                    </a:ext>
                  </a:extLst>
                </p:cNvPr>
                <p:cNvCxnSpPr>
                  <a:cxnSpLocks/>
                </p:cNvCxnSpPr>
                <p:nvPr/>
              </p:nvCxnSpPr>
              <p:spPr>
                <a:xfrm>
                  <a:off x="2569033" y="-17580"/>
                  <a:ext cx="0" cy="4606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5286283E-EDB8-107E-34DF-38D012CA77F6}"/>
                    </a:ext>
                  </a:extLst>
                </p:cNvPr>
                <p:cNvCxnSpPr>
                  <a:cxnSpLocks/>
                </p:cNvCxnSpPr>
                <p:nvPr/>
              </p:nvCxnSpPr>
              <p:spPr>
                <a:xfrm>
                  <a:off x="3431404" y="-17580"/>
                  <a:ext cx="0" cy="4606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5C642E25-4397-40FB-1028-58A59453E0E5}"/>
                    </a:ext>
                  </a:extLst>
                </p:cNvPr>
                <p:cNvCxnSpPr>
                  <a:cxnSpLocks/>
                </p:cNvCxnSpPr>
                <p:nvPr/>
              </p:nvCxnSpPr>
              <p:spPr>
                <a:xfrm>
                  <a:off x="4293773" y="-17580"/>
                  <a:ext cx="0" cy="4606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E08E34D3-FA1A-45CA-0085-A41083DB7D55}"/>
                    </a:ext>
                  </a:extLst>
                </p:cNvPr>
                <p:cNvCxnSpPr>
                  <a:cxnSpLocks/>
                </p:cNvCxnSpPr>
                <p:nvPr/>
              </p:nvCxnSpPr>
              <p:spPr>
                <a:xfrm>
                  <a:off x="5156144" y="-17580"/>
                  <a:ext cx="0" cy="4606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2FEDB6F6-23D9-9D98-E147-0E47DC170927}"/>
                    </a:ext>
                  </a:extLst>
                </p:cNvPr>
                <p:cNvCxnSpPr>
                  <a:cxnSpLocks/>
                </p:cNvCxnSpPr>
                <p:nvPr/>
              </p:nvCxnSpPr>
              <p:spPr>
                <a:xfrm>
                  <a:off x="6018515" y="-17580"/>
                  <a:ext cx="0" cy="4606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8D65801F-D367-5281-496B-E10BBAFD7B09}"/>
                    </a:ext>
                  </a:extLst>
                </p:cNvPr>
                <p:cNvCxnSpPr>
                  <a:cxnSpLocks/>
                </p:cNvCxnSpPr>
                <p:nvPr/>
              </p:nvCxnSpPr>
              <p:spPr>
                <a:xfrm>
                  <a:off x="6880887" y="-17580"/>
                  <a:ext cx="0" cy="4606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B76A1B43-8C4C-33B5-47A6-8DC6F641BBE7}"/>
                    </a:ext>
                  </a:extLst>
                </p:cNvPr>
                <p:cNvCxnSpPr>
                  <a:cxnSpLocks/>
                </p:cNvCxnSpPr>
                <p:nvPr/>
              </p:nvCxnSpPr>
              <p:spPr>
                <a:xfrm>
                  <a:off x="7743258" y="-17580"/>
                  <a:ext cx="0" cy="4606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E53B5A28-9D8E-D96F-35A2-473EC2B8A844}"/>
                    </a:ext>
                  </a:extLst>
                </p:cNvPr>
                <p:cNvCxnSpPr>
                  <a:cxnSpLocks/>
                </p:cNvCxnSpPr>
                <p:nvPr/>
              </p:nvCxnSpPr>
              <p:spPr>
                <a:xfrm>
                  <a:off x="8605629" y="-17580"/>
                  <a:ext cx="0" cy="4606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F9411955-565F-3270-D0E4-40A5229473BC}"/>
                    </a:ext>
                  </a:extLst>
                </p:cNvPr>
                <p:cNvCxnSpPr>
                  <a:cxnSpLocks/>
                </p:cNvCxnSpPr>
                <p:nvPr/>
              </p:nvCxnSpPr>
              <p:spPr>
                <a:xfrm>
                  <a:off x="9468000" y="-17580"/>
                  <a:ext cx="0" cy="4606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6FD69DB4-2E83-ECAE-80D8-A72E242A12C5}"/>
                    </a:ext>
                  </a:extLst>
                </p:cNvPr>
                <p:cNvCxnSpPr>
                  <a:cxnSpLocks/>
                </p:cNvCxnSpPr>
                <p:nvPr/>
              </p:nvCxnSpPr>
              <p:spPr>
                <a:xfrm>
                  <a:off x="10330372" y="-17580"/>
                  <a:ext cx="0" cy="4606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id="{A7AC7B75-9862-30CC-1FEC-F19911367679}"/>
                    </a:ext>
                  </a:extLst>
                </p:cNvPr>
                <p:cNvCxnSpPr>
                  <a:cxnSpLocks/>
                </p:cNvCxnSpPr>
                <p:nvPr/>
              </p:nvCxnSpPr>
              <p:spPr>
                <a:xfrm>
                  <a:off x="11192743" y="-17580"/>
                  <a:ext cx="0" cy="4606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id="{3D9D9157-12DB-C2B1-8864-CF80BF890CFB}"/>
                    </a:ext>
                  </a:extLst>
                </p:cNvPr>
                <p:cNvCxnSpPr>
                  <a:cxnSpLocks/>
                </p:cNvCxnSpPr>
                <p:nvPr/>
              </p:nvCxnSpPr>
              <p:spPr>
                <a:xfrm>
                  <a:off x="-18081" y="-17580"/>
                  <a:ext cx="0" cy="4606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42">
                  <a:extLst>
                    <a:ext uri="{FF2B5EF4-FFF2-40B4-BE49-F238E27FC236}">
                      <a16:creationId xmlns:a16="http://schemas.microsoft.com/office/drawing/2014/main" id="{65C2D2ED-7A6A-18DB-3568-822F16AEFD6B}"/>
                    </a:ext>
                  </a:extLst>
                </p:cNvPr>
                <p:cNvCxnSpPr>
                  <a:cxnSpLocks/>
                </p:cNvCxnSpPr>
                <p:nvPr/>
              </p:nvCxnSpPr>
              <p:spPr>
                <a:xfrm>
                  <a:off x="-15307" y="4574021"/>
                  <a:ext cx="12095999"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a16="http://schemas.microsoft.com/office/drawing/2014/main" id="{6A647B4C-98B1-493E-82CF-F63FFB971EA3}"/>
                    </a:ext>
                  </a:extLst>
                </p:cNvPr>
                <p:cNvCxnSpPr>
                  <a:cxnSpLocks/>
                </p:cNvCxnSpPr>
                <p:nvPr/>
              </p:nvCxnSpPr>
              <p:spPr>
                <a:xfrm>
                  <a:off x="-15307" y="-53088"/>
                  <a:ext cx="12095999"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grpSp>
        </p:grpSp>
      </p:grpSp>
      <p:grpSp>
        <p:nvGrpSpPr>
          <p:cNvPr id="163" name="组合 162">
            <a:extLst>
              <a:ext uri="{FF2B5EF4-FFF2-40B4-BE49-F238E27FC236}">
                <a16:creationId xmlns:a16="http://schemas.microsoft.com/office/drawing/2014/main" id="{EEA246C1-4287-4E92-93E9-29CA9505ED5C}"/>
              </a:ext>
            </a:extLst>
          </p:cNvPr>
          <p:cNvGrpSpPr/>
          <p:nvPr/>
        </p:nvGrpSpPr>
        <p:grpSpPr>
          <a:xfrm flipV="1">
            <a:off x="559278" y="6043128"/>
            <a:ext cx="281517" cy="281517"/>
            <a:chOff x="689649" y="517897"/>
            <a:chExt cx="281517" cy="281517"/>
          </a:xfrm>
        </p:grpSpPr>
        <p:sp>
          <p:nvSpPr>
            <p:cNvPr id="167" name="矩形 166">
              <a:extLst>
                <a:ext uri="{FF2B5EF4-FFF2-40B4-BE49-F238E27FC236}">
                  <a16:creationId xmlns:a16="http://schemas.microsoft.com/office/drawing/2014/main" id="{AD274AB6-38D5-467F-9632-A5D9C911B443}"/>
                </a:ext>
              </a:extLst>
            </p:cNvPr>
            <p:cNvSpPr/>
            <p:nvPr/>
          </p:nvSpPr>
          <p:spPr>
            <a:xfrm flipH="1">
              <a:off x="689649" y="517897"/>
              <a:ext cx="18000" cy="281517"/>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sp>
          <p:nvSpPr>
            <p:cNvPr id="168" name="矩形 167">
              <a:extLst>
                <a:ext uri="{FF2B5EF4-FFF2-40B4-BE49-F238E27FC236}">
                  <a16:creationId xmlns:a16="http://schemas.microsoft.com/office/drawing/2014/main" id="{F8A534B0-D171-47B4-88C5-F6318B473DD8}"/>
                </a:ext>
              </a:extLst>
            </p:cNvPr>
            <p:cNvSpPr/>
            <p:nvPr/>
          </p:nvSpPr>
          <p:spPr>
            <a:xfrm rot="16200000" flipH="1">
              <a:off x="821408" y="386139"/>
              <a:ext cx="18000" cy="281517"/>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grpSp>
      <p:grpSp>
        <p:nvGrpSpPr>
          <p:cNvPr id="164" name="组合 163">
            <a:extLst>
              <a:ext uri="{FF2B5EF4-FFF2-40B4-BE49-F238E27FC236}">
                <a16:creationId xmlns:a16="http://schemas.microsoft.com/office/drawing/2014/main" id="{12CEDD2B-3694-4872-B5C6-B0D950DEF2C6}"/>
              </a:ext>
            </a:extLst>
          </p:cNvPr>
          <p:cNvGrpSpPr/>
          <p:nvPr/>
        </p:nvGrpSpPr>
        <p:grpSpPr>
          <a:xfrm flipH="1">
            <a:off x="11345596" y="1176083"/>
            <a:ext cx="281517" cy="281517"/>
            <a:chOff x="689649" y="517897"/>
            <a:chExt cx="281517" cy="281517"/>
          </a:xfrm>
        </p:grpSpPr>
        <p:sp>
          <p:nvSpPr>
            <p:cNvPr id="165" name="矩形 164">
              <a:extLst>
                <a:ext uri="{FF2B5EF4-FFF2-40B4-BE49-F238E27FC236}">
                  <a16:creationId xmlns:a16="http://schemas.microsoft.com/office/drawing/2014/main" id="{452B4009-F704-425D-8899-9EF45EB0E3A6}"/>
                </a:ext>
              </a:extLst>
            </p:cNvPr>
            <p:cNvSpPr/>
            <p:nvPr/>
          </p:nvSpPr>
          <p:spPr>
            <a:xfrm flipH="1">
              <a:off x="689649" y="517897"/>
              <a:ext cx="18000" cy="281517"/>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sp>
          <p:nvSpPr>
            <p:cNvPr id="166" name="矩形 165">
              <a:extLst>
                <a:ext uri="{FF2B5EF4-FFF2-40B4-BE49-F238E27FC236}">
                  <a16:creationId xmlns:a16="http://schemas.microsoft.com/office/drawing/2014/main" id="{5F447970-9084-4098-A7C3-6BDCD20D50DE}"/>
                </a:ext>
              </a:extLst>
            </p:cNvPr>
            <p:cNvSpPr/>
            <p:nvPr/>
          </p:nvSpPr>
          <p:spPr>
            <a:xfrm rot="16200000" flipH="1">
              <a:off x="821408" y="386139"/>
              <a:ext cx="18000" cy="281517"/>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grpSp>
      <p:sp>
        <p:nvSpPr>
          <p:cNvPr id="87" name="椭圆 86">
            <a:extLst>
              <a:ext uri="{FF2B5EF4-FFF2-40B4-BE49-F238E27FC236}">
                <a16:creationId xmlns:a16="http://schemas.microsoft.com/office/drawing/2014/main" id="{2D68F2FF-90CC-4CDF-8E03-AF51E4B02778}"/>
              </a:ext>
            </a:extLst>
          </p:cNvPr>
          <p:cNvSpPr/>
          <p:nvPr/>
        </p:nvSpPr>
        <p:spPr>
          <a:xfrm>
            <a:off x="11533188" y="5964164"/>
            <a:ext cx="403372" cy="403372"/>
          </a:xfrm>
          <a:prstGeom prst="ellipse">
            <a:avLst/>
          </a:prstGeom>
          <a:gradFill flip="none" rotWithShape="1">
            <a:gsLst>
              <a:gs pos="0">
                <a:schemeClr val="accent1">
                  <a:alpha val="90000"/>
                </a:schemeClr>
              </a:gs>
              <a:gs pos="49000">
                <a:schemeClr val="accent1">
                  <a:alpha val="40000"/>
                </a:schemeClr>
              </a:gs>
              <a:gs pos="95000">
                <a:schemeClr val="accent1">
                  <a:alpha val="0"/>
                </a:schemeClr>
              </a:gs>
            </a:gsLst>
            <a:lin ang="2700000" scaled="1"/>
            <a:tileRect/>
          </a:gradFill>
          <a:ln>
            <a:no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sp>
        <p:nvSpPr>
          <p:cNvPr id="117" name="椭圆 116">
            <a:extLst>
              <a:ext uri="{FF2B5EF4-FFF2-40B4-BE49-F238E27FC236}">
                <a16:creationId xmlns:a16="http://schemas.microsoft.com/office/drawing/2014/main" id="{B0ECDC5F-3B35-A6AE-90F9-4B985ED4F391}"/>
              </a:ext>
            </a:extLst>
          </p:cNvPr>
          <p:cNvSpPr/>
          <p:nvPr/>
        </p:nvSpPr>
        <p:spPr>
          <a:xfrm>
            <a:off x="11277153" y="-40196"/>
            <a:ext cx="1077386" cy="1077386"/>
          </a:xfrm>
          <a:prstGeom prst="ellipse">
            <a:avLst/>
          </a:prstGeom>
          <a:gradFill flip="none" rotWithShape="1">
            <a:gsLst>
              <a:gs pos="0">
                <a:schemeClr val="accent4"/>
              </a:gs>
              <a:gs pos="49000">
                <a:schemeClr val="accent1">
                  <a:alpha val="40000"/>
                </a:schemeClr>
              </a:gs>
              <a:gs pos="95000">
                <a:schemeClr val="accent1">
                  <a:alpha val="0"/>
                </a:schemeClr>
              </a:gs>
            </a:gsLst>
            <a:lin ang="2700000" scaled="1"/>
            <a:tileRect/>
          </a:gradFill>
          <a:ln>
            <a:no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sp>
        <p:nvSpPr>
          <p:cNvPr id="3" name="文本框 2">
            <a:extLst>
              <a:ext uri="{FF2B5EF4-FFF2-40B4-BE49-F238E27FC236}">
                <a16:creationId xmlns:a16="http://schemas.microsoft.com/office/drawing/2014/main" id="{5E4CFDEA-1B96-33FA-DCD4-523AD7895819}"/>
              </a:ext>
            </a:extLst>
          </p:cNvPr>
          <p:cNvSpPr txBox="1"/>
          <p:nvPr/>
        </p:nvSpPr>
        <p:spPr>
          <a:xfrm>
            <a:off x="1923262" y="308593"/>
            <a:ext cx="1442703" cy="430887"/>
          </a:xfrm>
          <a:prstGeom prst="rect">
            <a:avLst/>
          </a:prstGeom>
          <a:noFill/>
          <a:ln>
            <a:noFill/>
          </a:ln>
        </p:spPr>
        <p:txBody>
          <a:bodyPr wrap="none" lIns="0" tIns="0" rIns="0" bIns="0" anchor="ctr" anchorCtr="0">
            <a:spAutoFit/>
          </a:bodyPr>
          <a:lstStyle/>
          <a:p>
            <a:pPr marL="0" marR="0" lvl="0" indent="0" algn="ctr" defTabSz="913765" rtl="0" eaLnBrk="1" fontAlgn="auto" latinLnBrk="0" hangingPunct="1">
              <a:lnSpc>
                <a:spcPct val="100000"/>
              </a:lnSpc>
              <a:spcBef>
                <a:spcPts val="0"/>
              </a:spcBef>
              <a:spcAft>
                <a:spcPts val="0"/>
              </a:spcAft>
              <a:buClrTx/>
              <a:buSzPct val="25000"/>
              <a:buFontTx/>
              <a:buNone/>
              <a:defRPr/>
            </a:pPr>
            <a:r>
              <a:rPr kumimoji="0" lang="zh-CN" altLang="en-US" sz="2800" b="1" i="0" u="none" strike="noStrike" kern="1200" cap="none" spc="0" normalizeH="0" baseline="0" noProof="0" dirty="0">
                <a:ln>
                  <a:noFill/>
                </a:ln>
                <a:solidFill>
                  <a:schemeClr val="accent2"/>
                </a:solidFill>
                <a:effectLst/>
                <a:uLnTx/>
                <a:uFillTx/>
                <a:latin typeface="黑体" panose="02010609060101010101" pitchFamily="49" charset="-122"/>
                <a:ea typeface="黑体" panose="02010609060101010101" pitchFamily="49" charset="-122"/>
                <a:cs typeface="阿里巴巴普惠体 Medium" panose="00020600040101010101" pitchFamily="18" charset="-122"/>
              </a:rPr>
              <a:t>项目管理</a:t>
            </a:r>
            <a:endParaRPr kumimoji="0" lang="en-US" sz="2800" b="1" i="0" u="none" strike="noStrike" kern="1200" cap="none" spc="0" normalizeH="0" baseline="0" noProof="0" dirty="0">
              <a:ln>
                <a:noFill/>
              </a:ln>
              <a:solidFill>
                <a:schemeClr val="accent2"/>
              </a:solidFill>
              <a:effectLst/>
              <a:uLnTx/>
              <a:uFillTx/>
              <a:latin typeface="黑体" panose="02010609060101010101" pitchFamily="49" charset="-122"/>
              <a:ea typeface="黑体" panose="02010609060101010101" pitchFamily="49" charset="-122"/>
              <a:cs typeface="阿里巴巴普惠体 Medium" panose="00020600040101010101" pitchFamily="18" charset="-122"/>
            </a:endParaRPr>
          </a:p>
        </p:txBody>
      </p:sp>
      <p:grpSp>
        <p:nvGrpSpPr>
          <p:cNvPr id="5" name="组合 4">
            <a:extLst>
              <a:ext uri="{FF2B5EF4-FFF2-40B4-BE49-F238E27FC236}">
                <a16:creationId xmlns:a16="http://schemas.microsoft.com/office/drawing/2014/main" id="{B84DB074-497B-D052-6921-F266CCE2302C}"/>
              </a:ext>
            </a:extLst>
          </p:cNvPr>
          <p:cNvGrpSpPr/>
          <p:nvPr/>
        </p:nvGrpSpPr>
        <p:grpSpPr>
          <a:xfrm>
            <a:off x="371695" y="522508"/>
            <a:ext cx="455943" cy="152400"/>
            <a:chOff x="629294" y="1174543"/>
            <a:chExt cx="303304" cy="152400"/>
          </a:xfrm>
        </p:grpSpPr>
        <p:cxnSp>
          <p:nvCxnSpPr>
            <p:cNvPr id="6" name="直接连接符 5">
              <a:extLst>
                <a:ext uri="{FF2B5EF4-FFF2-40B4-BE49-F238E27FC236}">
                  <a16:creationId xmlns:a16="http://schemas.microsoft.com/office/drawing/2014/main" id="{AC51D2BF-F6CD-032D-2111-40C01D7F3FC6}"/>
                </a:ext>
              </a:extLst>
            </p:cNvPr>
            <p:cNvCxnSpPr>
              <a:cxnSpLocks/>
            </p:cNvCxnSpPr>
            <p:nvPr/>
          </p:nvCxnSpPr>
          <p:spPr>
            <a:xfrm flipH="1" flipV="1">
              <a:off x="629294" y="1250743"/>
              <a:ext cx="237044" cy="0"/>
            </a:xfrm>
            <a:prstGeom prst="line">
              <a:avLst/>
            </a:prstGeom>
            <a:ln w="12700">
              <a:gradFill>
                <a:gsLst>
                  <a:gs pos="11000">
                    <a:schemeClr val="accent1"/>
                  </a:gs>
                  <a:gs pos="0">
                    <a:schemeClr val="accent1">
                      <a:lumMod val="60000"/>
                      <a:lumOff val="40000"/>
                    </a:schemeClr>
                  </a:gs>
                  <a:gs pos="83000">
                    <a:schemeClr val="accent1">
                      <a:alpha val="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7" name="直接连接符 6">
              <a:extLst>
                <a:ext uri="{FF2B5EF4-FFF2-40B4-BE49-F238E27FC236}">
                  <a16:creationId xmlns:a16="http://schemas.microsoft.com/office/drawing/2014/main" id="{BE549DBD-F91D-D787-7C3B-596BE4179C43}"/>
                </a:ext>
              </a:extLst>
            </p:cNvPr>
            <p:cNvCxnSpPr>
              <a:cxnSpLocks/>
            </p:cNvCxnSpPr>
            <p:nvPr/>
          </p:nvCxnSpPr>
          <p:spPr>
            <a:xfrm flipH="1" flipV="1">
              <a:off x="695554" y="1174543"/>
              <a:ext cx="237044" cy="0"/>
            </a:xfrm>
            <a:prstGeom prst="line">
              <a:avLst/>
            </a:prstGeom>
            <a:ln w="12700">
              <a:gradFill>
                <a:gsLst>
                  <a:gs pos="11000">
                    <a:schemeClr val="accent1"/>
                  </a:gs>
                  <a:gs pos="0">
                    <a:schemeClr val="accent1">
                      <a:lumMod val="60000"/>
                      <a:lumOff val="40000"/>
                    </a:schemeClr>
                  </a:gs>
                  <a:gs pos="83000">
                    <a:schemeClr val="accent1">
                      <a:alpha val="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17EEA407-A569-5DEA-D802-560DAD0F52BD}"/>
                </a:ext>
              </a:extLst>
            </p:cNvPr>
            <p:cNvCxnSpPr>
              <a:cxnSpLocks/>
            </p:cNvCxnSpPr>
            <p:nvPr/>
          </p:nvCxnSpPr>
          <p:spPr>
            <a:xfrm flipH="1" flipV="1">
              <a:off x="695554" y="1326943"/>
              <a:ext cx="237044" cy="0"/>
            </a:xfrm>
            <a:prstGeom prst="line">
              <a:avLst/>
            </a:prstGeom>
            <a:ln w="12700">
              <a:gradFill>
                <a:gsLst>
                  <a:gs pos="11000">
                    <a:schemeClr val="accent1"/>
                  </a:gs>
                  <a:gs pos="0">
                    <a:schemeClr val="accent1">
                      <a:lumMod val="60000"/>
                      <a:lumOff val="40000"/>
                    </a:schemeClr>
                  </a:gs>
                  <a:gs pos="83000">
                    <a:schemeClr val="accent1">
                      <a:alpha val="0"/>
                    </a:schemeClr>
                  </a:gs>
                </a:gsLst>
                <a:lin ang="0" scaled="0"/>
              </a:gradFill>
            </a:ln>
          </p:spPr>
          <p:style>
            <a:lnRef idx="1">
              <a:schemeClr val="accent1"/>
            </a:lnRef>
            <a:fillRef idx="0">
              <a:schemeClr val="accent1"/>
            </a:fillRef>
            <a:effectRef idx="0">
              <a:schemeClr val="accent1"/>
            </a:effectRef>
            <a:fontRef idx="minor">
              <a:schemeClr val="tx1"/>
            </a:fontRef>
          </p:style>
        </p:cxnSp>
      </p:grpSp>
      <p:grpSp>
        <p:nvGrpSpPr>
          <p:cNvPr id="10" name="组合 9">
            <a:extLst>
              <a:ext uri="{FF2B5EF4-FFF2-40B4-BE49-F238E27FC236}">
                <a16:creationId xmlns:a16="http://schemas.microsoft.com/office/drawing/2014/main" id="{1FA59425-405A-F165-89AC-C8F61AC57CB2}"/>
              </a:ext>
            </a:extLst>
          </p:cNvPr>
          <p:cNvGrpSpPr/>
          <p:nvPr/>
        </p:nvGrpSpPr>
        <p:grpSpPr>
          <a:xfrm flipH="1">
            <a:off x="4407644" y="522508"/>
            <a:ext cx="455943" cy="152400"/>
            <a:chOff x="629294" y="1174543"/>
            <a:chExt cx="303304" cy="152400"/>
          </a:xfrm>
        </p:grpSpPr>
        <p:cxnSp>
          <p:nvCxnSpPr>
            <p:cNvPr id="11" name="直接连接符 10">
              <a:extLst>
                <a:ext uri="{FF2B5EF4-FFF2-40B4-BE49-F238E27FC236}">
                  <a16:creationId xmlns:a16="http://schemas.microsoft.com/office/drawing/2014/main" id="{14A6EB14-22AB-27BE-385A-F192C347BEC4}"/>
                </a:ext>
              </a:extLst>
            </p:cNvPr>
            <p:cNvCxnSpPr>
              <a:cxnSpLocks/>
            </p:cNvCxnSpPr>
            <p:nvPr/>
          </p:nvCxnSpPr>
          <p:spPr>
            <a:xfrm flipH="1" flipV="1">
              <a:off x="629294" y="1250743"/>
              <a:ext cx="237044" cy="0"/>
            </a:xfrm>
            <a:prstGeom prst="line">
              <a:avLst/>
            </a:prstGeom>
            <a:ln w="12700">
              <a:gradFill>
                <a:gsLst>
                  <a:gs pos="11000">
                    <a:schemeClr val="accent1"/>
                  </a:gs>
                  <a:gs pos="0">
                    <a:schemeClr val="accent1">
                      <a:lumMod val="60000"/>
                      <a:lumOff val="40000"/>
                    </a:schemeClr>
                  </a:gs>
                  <a:gs pos="83000">
                    <a:schemeClr val="accent1">
                      <a:alpha val="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FF731798-43B0-3FDF-5CC2-F3FBD0DA3A83}"/>
                </a:ext>
              </a:extLst>
            </p:cNvPr>
            <p:cNvCxnSpPr>
              <a:cxnSpLocks/>
            </p:cNvCxnSpPr>
            <p:nvPr/>
          </p:nvCxnSpPr>
          <p:spPr>
            <a:xfrm flipH="1" flipV="1">
              <a:off x="695554" y="1174543"/>
              <a:ext cx="237044" cy="0"/>
            </a:xfrm>
            <a:prstGeom prst="line">
              <a:avLst/>
            </a:prstGeom>
            <a:ln w="12700">
              <a:gradFill>
                <a:gsLst>
                  <a:gs pos="11000">
                    <a:schemeClr val="accent1"/>
                  </a:gs>
                  <a:gs pos="0">
                    <a:schemeClr val="accent1">
                      <a:lumMod val="60000"/>
                      <a:lumOff val="40000"/>
                    </a:schemeClr>
                  </a:gs>
                  <a:gs pos="83000">
                    <a:schemeClr val="accent1">
                      <a:alpha val="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DD6C6E96-55D6-935A-61DB-40855182B006}"/>
                </a:ext>
              </a:extLst>
            </p:cNvPr>
            <p:cNvCxnSpPr>
              <a:cxnSpLocks/>
            </p:cNvCxnSpPr>
            <p:nvPr/>
          </p:nvCxnSpPr>
          <p:spPr>
            <a:xfrm flipH="1" flipV="1">
              <a:off x="695554" y="1326943"/>
              <a:ext cx="237044" cy="0"/>
            </a:xfrm>
            <a:prstGeom prst="line">
              <a:avLst/>
            </a:prstGeom>
            <a:ln w="12700">
              <a:gradFill>
                <a:gsLst>
                  <a:gs pos="11000">
                    <a:schemeClr val="accent1"/>
                  </a:gs>
                  <a:gs pos="0">
                    <a:schemeClr val="accent1">
                      <a:lumMod val="60000"/>
                      <a:lumOff val="40000"/>
                    </a:schemeClr>
                  </a:gs>
                  <a:gs pos="83000">
                    <a:schemeClr val="accent1">
                      <a:alpha val="0"/>
                    </a:schemeClr>
                  </a:gs>
                </a:gsLst>
                <a:lin ang="0" scaled="0"/>
              </a:gradFill>
            </a:ln>
          </p:spPr>
          <p:style>
            <a:lnRef idx="1">
              <a:schemeClr val="accent1"/>
            </a:lnRef>
            <a:fillRef idx="0">
              <a:schemeClr val="accent1"/>
            </a:fillRef>
            <a:effectRef idx="0">
              <a:schemeClr val="accent1"/>
            </a:effectRef>
            <a:fontRef idx="minor">
              <a:schemeClr val="tx1"/>
            </a:fontRef>
          </p:style>
        </p:cxnSp>
      </p:grpSp>
      <p:sp>
        <p:nvSpPr>
          <p:cNvPr id="16" name="任意多边形: 形状 15">
            <a:extLst>
              <a:ext uri="{FF2B5EF4-FFF2-40B4-BE49-F238E27FC236}">
                <a16:creationId xmlns:a16="http://schemas.microsoft.com/office/drawing/2014/main" id="{4920D3D2-7F10-3B1B-229F-43926F9FCBEE}"/>
              </a:ext>
            </a:extLst>
          </p:cNvPr>
          <p:cNvSpPr/>
          <p:nvPr/>
        </p:nvSpPr>
        <p:spPr>
          <a:xfrm>
            <a:off x="-77461" y="1317499"/>
            <a:ext cx="434101" cy="868199"/>
          </a:xfrm>
          <a:custGeom>
            <a:avLst/>
            <a:gdLst>
              <a:gd name="connsiteX0" fmla="*/ 0 w 278793"/>
              <a:gd name="connsiteY0" fmla="*/ 0 h 557584"/>
              <a:gd name="connsiteX1" fmla="*/ 278793 w 278793"/>
              <a:gd name="connsiteY1" fmla="*/ 278792 h 557584"/>
              <a:gd name="connsiteX2" fmla="*/ 0 w 278793"/>
              <a:gd name="connsiteY2" fmla="*/ 557584 h 557584"/>
            </a:gdLst>
            <a:ahLst/>
            <a:cxnLst>
              <a:cxn ang="0">
                <a:pos x="connsiteX0" y="connsiteY0"/>
              </a:cxn>
              <a:cxn ang="0">
                <a:pos x="connsiteX1" y="connsiteY1"/>
              </a:cxn>
              <a:cxn ang="0">
                <a:pos x="connsiteX2" y="connsiteY2"/>
              </a:cxn>
            </a:cxnLst>
            <a:rect l="l" t="t" r="r" b="b"/>
            <a:pathLst>
              <a:path w="278793" h="557584">
                <a:moveTo>
                  <a:pt x="0" y="0"/>
                </a:moveTo>
                <a:cubicBezTo>
                  <a:pt x="153973" y="0"/>
                  <a:pt x="278793" y="124819"/>
                  <a:pt x="278793" y="278792"/>
                </a:cubicBezTo>
                <a:cubicBezTo>
                  <a:pt x="278793" y="432765"/>
                  <a:pt x="153973" y="557584"/>
                  <a:pt x="0" y="557584"/>
                </a:cubicBezTo>
                <a:close/>
              </a:path>
            </a:pathLst>
          </a:custGeom>
          <a:gradFill flip="none" rotWithShape="1">
            <a:gsLst>
              <a:gs pos="0">
                <a:schemeClr val="accent1">
                  <a:alpha val="55000"/>
                </a:schemeClr>
              </a:gs>
              <a:gs pos="100000">
                <a:schemeClr val="accent1">
                  <a:alpha val="0"/>
                </a:schemeClr>
              </a:gs>
            </a:gsLst>
            <a:lin ang="2700000" scaled="1"/>
            <a:tileRect/>
          </a:gradFill>
          <a:ln>
            <a:no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endParaRPr lang="zh-CN" altLang="en-US"/>
          </a:p>
        </p:txBody>
      </p:sp>
      <p:pic>
        <p:nvPicPr>
          <p:cNvPr id="8" name="图片 7">
            <a:extLst>
              <a:ext uri="{FF2B5EF4-FFF2-40B4-BE49-F238E27FC236}">
                <a16:creationId xmlns:a16="http://schemas.microsoft.com/office/drawing/2014/main" id="{223EA6CC-DC61-1D3E-503B-9E505080DB85}"/>
              </a:ext>
            </a:extLst>
          </p:cNvPr>
          <p:cNvPicPr>
            <a:picLocks noChangeAspect="1"/>
          </p:cNvPicPr>
          <p:nvPr/>
        </p:nvPicPr>
        <p:blipFill>
          <a:blip r:embed="rId2"/>
          <a:stretch>
            <a:fillRect/>
          </a:stretch>
        </p:blipFill>
        <p:spPr>
          <a:xfrm>
            <a:off x="337689" y="1038291"/>
            <a:ext cx="6432114" cy="3331485"/>
          </a:xfrm>
          <a:prstGeom prst="rect">
            <a:avLst/>
          </a:prstGeom>
        </p:spPr>
      </p:pic>
      <p:pic>
        <p:nvPicPr>
          <p:cNvPr id="71" name="图片 70">
            <a:extLst>
              <a:ext uri="{FF2B5EF4-FFF2-40B4-BE49-F238E27FC236}">
                <a16:creationId xmlns:a16="http://schemas.microsoft.com/office/drawing/2014/main" id="{2F232F5D-7EA2-5220-5E2C-A7D6A6C24C9B}"/>
              </a:ext>
            </a:extLst>
          </p:cNvPr>
          <p:cNvPicPr>
            <a:picLocks noChangeAspect="1"/>
          </p:cNvPicPr>
          <p:nvPr/>
        </p:nvPicPr>
        <p:blipFill>
          <a:blip r:embed="rId3"/>
          <a:stretch>
            <a:fillRect/>
          </a:stretch>
        </p:blipFill>
        <p:spPr>
          <a:xfrm>
            <a:off x="4771340" y="2834841"/>
            <a:ext cx="6943937" cy="3832494"/>
          </a:xfrm>
          <a:prstGeom prst="rect">
            <a:avLst/>
          </a:prstGeom>
        </p:spPr>
      </p:pic>
      <p:sp>
        <p:nvSpPr>
          <p:cNvPr id="72" name="文本框 71">
            <a:extLst>
              <a:ext uri="{FF2B5EF4-FFF2-40B4-BE49-F238E27FC236}">
                <a16:creationId xmlns:a16="http://schemas.microsoft.com/office/drawing/2014/main" id="{DBD475E0-EC27-4B65-406E-2EF1679D5DD7}"/>
              </a:ext>
            </a:extLst>
          </p:cNvPr>
          <p:cNvSpPr txBox="1"/>
          <p:nvPr/>
        </p:nvSpPr>
        <p:spPr>
          <a:xfrm>
            <a:off x="718903" y="4484920"/>
            <a:ext cx="3364110" cy="874407"/>
          </a:xfrm>
          <a:prstGeom prst="rect">
            <a:avLst/>
          </a:prstGeom>
          <a:noFill/>
        </p:spPr>
        <p:txBody>
          <a:bodyPr wrap="square" rtlCol="0">
            <a:spAutoFit/>
          </a:bodyPr>
          <a:lstStyle/>
          <a:p>
            <a:pPr marL="742950" lvl="1" indent="-285750">
              <a:lnSpc>
                <a:spcPct val="150000"/>
              </a:lnSpc>
              <a:spcBef>
                <a:spcPct val="0"/>
              </a:spcBef>
              <a:buFont typeface="Wingdings" panose="05000000000000000000" pitchFamily="2" charset="2"/>
              <a:buChar char="ü"/>
            </a:pPr>
            <a:r>
              <a:rPr lang="zh-CN" altLang="en-US" dirty="0">
                <a:solidFill>
                  <a:schemeClr val="bg1"/>
                </a:solidFill>
                <a:latin typeface="微软雅黑" panose="020B0503020204020204" charset="-122"/>
                <a:ea typeface="微软雅黑" panose="020B0503020204020204" charset="-122"/>
                <a:sym typeface="+mn-ea"/>
              </a:rPr>
              <a:t>利用</a:t>
            </a:r>
            <a:r>
              <a:rPr lang="en-US" altLang="zh-CN" dirty="0">
                <a:solidFill>
                  <a:schemeClr val="bg1"/>
                </a:solidFill>
                <a:latin typeface="微软雅黑" panose="020B0503020204020204" charset="-122"/>
                <a:ea typeface="微软雅黑" panose="020B0503020204020204" charset="-122"/>
                <a:sym typeface="+mn-ea"/>
              </a:rPr>
              <a:t>CODING</a:t>
            </a:r>
            <a:r>
              <a:rPr lang="zh-CN" altLang="en-US" dirty="0">
                <a:solidFill>
                  <a:schemeClr val="bg1"/>
                </a:solidFill>
                <a:latin typeface="微软雅黑" panose="020B0503020204020204" charset="-122"/>
                <a:ea typeface="微软雅黑" panose="020B0503020204020204" charset="-122"/>
                <a:sym typeface="+mn-ea"/>
              </a:rPr>
              <a:t>平台的事项进行任务发布和管理</a:t>
            </a:r>
            <a:endParaRPr lang="en-US" altLang="zh-CN" dirty="0">
              <a:solidFill>
                <a:schemeClr val="bg1"/>
              </a:solidFill>
              <a:latin typeface="微软雅黑" panose="020B0503020204020204" charset="-122"/>
              <a:ea typeface="微软雅黑" panose="020B0503020204020204" charset="-122"/>
              <a:sym typeface="+mn-ea"/>
            </a:endParaRPr>
          </a:p>
        </p:txBody>
      </p:sp>
      <p:sp>
        <p:nvSpPr>
          <p:cNvPr id="73" name="文本框 72">
            <a:extLst>
              <a:ext uri="{FF2B5EF4-FFF2-40B4-BE49-F238E27FC236}">
                <a16:creationId xmlns:a16="http://schemas.microsoft.com/office/drawing/2014/main" id="{7B83BC9E-3735-6C8F-0749-612452AFED79}"/>
              </a:ext>
            </a:extLst>
          </p:cNvPr>
          <p:cNvSpPr txBox="1"/>
          <p:nvPr/>
        </p:nvSpPr>
        <p:spPr>
          <a:xfrm>
            <a:off x="7716989" y="1733273"/>
            <a:ext cx="3872200" cy="874407"/>
          </a:xfrm>
          <a:prstGeom prst="rect">
            <a:avLst/>
          </a:prstGeom>
          <a:noFill/>
        </p:spPr>
        <p:txBody>
          <a:bodyPr wrap="square" rtlCol="0">
            <a:spAutoFit/>
          </a:bodyPr>
          <a:lstStyle/>
          <a:p>
            <a:pPr marL="742950" lvl="1" indent="-285750">
              <a:lnSpc>
                <a:spcPct val="150000"/>
              </a:lnSpc>
              <a:spcBef>
                <a:spcPct val="0"/>
              </a:spcBef>
              <a:buFont typeface="Wingdings" panose="05000000000000000000" pitchFamily="2" charset="2"/>
              <a:buChar char="ü"/>
            </a:pPr>
            <a:r>
              <a:rPr lang="zh-CN" altLang="en-US" dirty="0">
                <a:solidFill>
                  <a:schemeClr val="bg1"/>
                </a:solidFill>
                <a:latin typeface="微软雅黑" panose="020B0503020204020204" charset="-122"/>
                <a:ea typeface="微软雅黑" panose="020B0503020204020204" charset="-122"/>
                <a:sym typeface="+mn-ea"/>
              </a:rPr>
              <a:t>建立</a:t>
            </a:r>
            <a:r>
              <a:rPr lang="en-US" altLang="zh-CN" dirty="0">
                <a:solidFill>
                  <a:schemeClr val="bg1"/>
                </a:solidFill>
                <a:latin typeface="微软雅黑" panose="020B0503020204020204" charset="-122"/>
                <a:ea typeface="微软雅黑" panose="020B0503020204020204" charset="-122"/>
                <a:sym typeface="+mn-ea"/>
              </a:rPr>
              <a:t>doc</a:t>
            </a:r>
            <a:r>
              <a:rPr lang="zh-CN" altLang="en-US" dirty="0">
                <a:solidFill>
                  <a:schemeClr val="bg1"/>
                </a:solidFill>
                <a:latin typeface="微软雅黑" panose="020B0503020204020204" charset="-122"/>
                <a:ea typeface="微软雅黑" panose="020B0503020204020204" charset="-122"/>
                <a:sym typeface="+mn-ea"/>
              </a:rPr>
              <a:t>仓库管理过程文档，统一</a:t>
            </a:r>
            <a:r>
              <a:rPr lang="en-US" altLang="zh-CN" dirty="0">
                <a:solidFill>
                  <a:schemeClr val="bg1"/>
                </a:solidFill>
                <a:latin typeface="微软雅黑" panose="020B0503020204020204" charset="-122"/>
                <a:ea typeface="微软雅黑" panose="020B0503020204020204" charset="-122"/>
                <a:sym typeface="+mn-ea"/>
              </a:rPr>
              <a:t>API</a:t>
            </a:r>
            <a:r>
              <a:rPr lang="zh-CN" altLang="en-US" dirty="0">
                <a:solidFill>
                  <a:schemeClr val="bg1"/>
                </a:solidFill>
                <a:latin typeface="微软雅黑" panose="020B0503020204020204" charset="-122"/>
                <a:ea typeface="微软雅黑" panose="020B0503020204020204" charset="-122"/>
                <a:sym typeface="+mn-ea"/>
              </a:rPr>
              <a:t>并上传会议记录</a:t>
            </a:r>
            <a:endParaRPr lang="en-US" altLang="zh-CN" dirty="0">
              <a:solidFill>
                <a:schemeClr val="bg1"/>
              </a:solidFill>
              <a:latin typeface="微软雅黑" panose="020B0503020204020204" charset="-122"/>
              <a:ea typeface="微软雅黑" panose="020B0503020204020204" charset="-122"/>
              <a:sym typeface="+mn-ea"/>
            </a:endParaRPr>
          </a:p>
        </p:txBody>
      </p:sp>
    </p:spTree>
    <p:extLst>
      <p:ext uri="{BB962C8B-B14F-4D97-AF65-F5344CB8AC3E}">
        <p14:creationId xmlns:p14="http://schemas.microsoft.com/office/powerpoint/2010/main" val="42364094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3" name="组合 222">
            <a:extLst>
              <a:ext uri="{FF2B5EF4-FFF2-40B4-BE49-F238E27FC236}">
                <a16:creationId xmlns:a16="http://schemas.microsoft.com/office/drawing/2014/main" id="{FDC061E9-7CFB-4D28-99E9-659C1B49835E}"/>
              </a:ext>
            </a:extLst>
          </p:cNvPr>
          <p:cNvGrpSpPr/>
          <p:nvPr/>
        </p:nvGrpSpPr>
        <p:grpSpPr>
          <a:xfrm>
            <a:off x="830984" y="1424538"/>
            <a:ext cx="10535380" cy="4624382"/>
            <a:chOff x="830984" y="1551538"/>
            <a:chExt cx="10535380" cy="4624382"/>
          </a:xfrm>
        </p:grpSpPr>
        <p:grpSp>
          <p:nvGrpSpPr>
            <p:cNvPr id="169" name="组合 168">
              <a:extLst>
                <a:ext uri="{FF2B5EF4-FFF2-40B4-BE49-F238E27FC236}">
                  <a16:creationId xmlns:a16="http://schemas.microsoft.com/office/drawing/2014/main" id="{778D5031-C9A0-4B36-A201-21FF8489AFB4}"/>
                </a:ext>
              </a:extLst>
            </p:cNvPr>
            <p:cNvGrpSpPr/>
            <p:nvPr/>
          </p:nvGrpSpPr>
          <p:grpSpPr>
            <a:xfrm>
              <a:off x="830984" y="1551538"/>
              <a:ext cx="5268445" cy="4624382"/>
              <a:chOff x="-18081" y="-53088"/>
              <a:chExt cx="12098773" cy="6937289"/>
            </a:xfrm>
          </p:grpSpPr>
          <p:cxnSp>
            <p:nvCxnSpPr>
              <p:cNvPr id="197" name="直接连接符 196">
                <a:extLst>
                  <a:ext uri="{FF2B5EF4-FFF2-40B4-BE49-F238E27FC236}">
                    <a16:creationId xmlns:a16="http://schemas.microsoft.com/office/drawing/2014/main" id="{7F69C38A-4B44-4986-98E3-8D8ED9AB5C61}"/>
                  </a:ext>
                </a:extLst>
              </p:cNvPr>
              <p:cNvCxnSpPr>
                <a:cxnSpLocks/>
              </p:cNvCxnSpPr>
              <p:nvPr/>
            </p:nvCxnSpPr>
            <p:spPr>
              <a:xfrm>
                <a:off x="12055112" y="-26373"/>
                <a:ext cx="0" cy="6910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grpSp>
            <p:nvGrpSpPr>
              <p:cNvPr id="198" name="组合 197">
                <a:extLst>
                  <a:ext uri="{FF2B5EF4-FFF2-40B4-BE49-F238E27FC236}">
                    <a16:creationId xmlns:a16="http://schemas.microsoft.com/office/drawing/2014/main" id="{A8B1077F-D872-4709-9306-A64C862A8D6B}"/>
                  </a:ext>
                </a:extLst>
              </p:cNvPr>
              <p:cNvGrpSpPr/>
              <p:nvPr/>
            </p:nvGrpSpPr>
            <p:grpSpPr>
              <a:xfrm>
                <a:off x="-18081" y="-53088"/>
                <a:ext cx="12098773" cy="6937289"/>
                <a:chOff x="-18081" y="-53088"/>
                <a:chExt cx="12098773" cy="6937289"/>
              </a:xfrm>
            </p:grpSpPr>
            <p:cxnSp>
              <p:nvCxnSpPr>
                <p:cNvPr id="199" name="直接连接符 198">
                  <a:extLst>
                    <a:ext uri="{FF2B5EF4-FFF2-40B4-BE49-F238E27FC236}">
                      <a16:creationId xmlns:a16="http://schemas.microsoft.com/office/drawing/2014/main" id="{3E1F90B1-80A6-45DE-9E67-080EDE426B44}"/>
                    </a:ext>
                  </a:extLst>
                </p:cNvPr>
                <p:cNvCxnSpPr>
                  <a:cxnSpLocks/>
                </p:cNvCxnSpPr>
                <p:nvPr/>
              </p:nvCxnSpPr>
              <p:spPr>
                <a:xfrm>
                  <a:off x="-15308" y="715226"/>
                  <a:ext cx="12096000"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200" name="直接连接符 199">
                  <a:extLst>
                    <a:ext uri="{FF2B5EF4-FFF2-40B4-BE49-F238E27FC236}">
                      <a16:creationId xmlns:a16="http://schemas.microsoft.com/office/drawing/2014/main" id="{C64B85F5-3BE1-4D56-97C3-80AB2EE92940}"/>
                    </a:ext>
                  </a:extLst>
                </p:cNvPr>
                <p:cNvCxnSpPr>
                  <a:cxnSpLocks/>
                </p:cNvCxnSpPr>
                <p:nvPr/>
              </p:nvCxnSpPr>
              <p:spPr>
                <a:xfrm>
                  <a:off x="-15308" y="1483540"/>
                  <a:ext cx="12096000"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201" name="直接连接符 200">
                  <a:extLst>
                    <a:ext uri="{FF2B5EF4-FFF2-40B4-BE49-F238E27FC236}">
                      <a16:creationId xmlns:a16="http://schemas.microsoft.com/office/drawing/2014/main" id="{C0047BDB-5C9C-4293-9962-7E91D5B50961}"/>
                    </a:ext>
                  </a:extLst>
                </p:cNvPr>
                <p:cNvCxnSpPr>
                  <a:cxnSpLocks/>
                </p:cNvCxnSpPr>
                <p:nvPr/>
              </p:nvCxnSpPr>
              <p:spPr>
                <a:xfrm>
                  <a:off x="-15308" y="2251854"/>
                  <a:ext cx="12096000"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202" name="直接连接符 201">
                  <a:extLst>
                    <a:ext uri="{FF2B5EF4-FFF2-40B4-BE49-F238E27FC236}">
                      <a16:creationId xmlns:a16="http://schemas.microsoft.com/office/drawing/2014/main" id="{5EF44780-CAB3-4BB0-B09E-56C699D5E63F}"/>
                    </a:ext>
                  </a:extLst>
                </p:cNvPr>
                <p:cNvCxnSpPr>
                  <a:cxnSpLocks/>
                </p:cNvCxnSpPr>
                <p:nvPr/>
              </p:nvCxnSpPr>
              <p:spPr>
                <a:xfrm>
                  <a:off x="-15308" y="3020168"/>
                  <a:ext cx="12096000"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203" name="直接连接符 202">
                  <a:extLst>
                    <a:ext uri="{FF2B5EF4-FFF2-40B4-BE49-F238E27FC236}">
                      <a16:creationId xmlns:a16="http://schemas.microsoft.com/office/drawing/2014/main" id="{ACE21465-EC78-45B8-B0E3-32EE2CE97A2A}"/>
                    </a:ext>
                  </a:extLst>
                </p:cNvPr>
                <p:cNvCxnSpPr>
                  <a:cxnSpLocks/>
                </p:cNvCxnSpPr>
                <p:nvPr/>
              </p:nvCxnSpPr>
              <p:spPr>
                <a:xfrm>
                  <a:off x="-15308" y="3788482"/>
                  <a:ext cx="12096000"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204" name="直接连接符 203">
                  <a:extLst>
                    <a:ext uri="{FF2B5EF4-FFF2-40B4-BE49-F238E27FC236}">
                      <a16:creationId xmlns:a16="http://schemas.microsoft.com/office/drawing/2014/main" id="{E387DA54-6EE4-48CE-9CBF-F0499EFDD4FA}"/>
                    </a:ext>
                  </a:extLst>
                </p:cNvPr>
                <p:cNvCxnSpPr>
                  <a:cxnSpLocks/>
                </p:cNvCxnSpPr>
                <p:nvPr/>
              </p:nvCxnSpPr>
              <p:spPr>
                <a:xfrm>
                  <a:off x="-15308" y="4556796"/>
                  <a:ext cx="12096000"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205" name="直接连接符 204">
                  <a:extLst>
                    <a:ext uri="{FF2B5EF4-FFF2-40B4-BE49-F238E27FC236}">
                      <a16:creationId xmlns:a16="http://schemas.microsoft.com/office/drawing/2014/main" id="{F27777DA-2464-448F-BD2C-C82FC0E2A555}"/>
                    </a:ext>
                  </a:extLst>
                </p:cNvPr>
                <p:cNvCxnSpPr>
                  <a:cxnSpLocks/>
                </p:cNvCxnSpPr>
                <p:nvPr/>
              </p:nvCxnSpPr>
              <p:spPr>
                <a:xfrm>
                  <a:off x="-15308" y="5325110"/>
                  <a:ext cx="12096000"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206" name="直接连接符 205">
                  <a:extLst>
                    <a:ext uri="{FF2B5EF4-FFF2-40B4-BE49-F238E27FC236}">
                      <a16:creationId xmlns:a16="http://schemas.microsoft.com/office/drawing/2014/main" id="{57FC466C-4986-43E4-B969-B4D46F8EA0AE}"/>
                    </a:ext>
                  </a:extLst>
                </p:cNvPr>
                <p:cNvCxnSpPr>
                  <a:cxnSpLocks/>
                </p:cNvCxnSpPr>
                <p:nvPr/>
              </p:nvCxnSpPr>
              <p:spPr>
                <a:xfrm>
                  <a:off x="-15308" y="6093424"/>
                  <a:ext cx="12096000"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207" name="直接连接符 206">
                  <a:extLst>
                    <a:ext uri="{FF2B5EF4-FFF2-40B4-BE49-F238E27FC236}">
                      <a16:creationId xmlns:a16="http://schemas.microsoft.com/office/drawing/2014/main" id="{7207FF44-DD01-44AF-ADAC-AB716D6C3792}"/>
                    </a:ext>
                  </a:extLst>
                </p:cNvPr>
                <p:cNvCxnSpPr>
                  <a:cxnSpLocks/>
                </p:cNvCxnSpPr>
                <p:nvPr/>
              </p:nvCxnSpPr>
              <p:spPr>
                <a:xfrm>
                  <a:off x="844290" y="-26373"/>
                  <a:ext cx="0" cy="6910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208" name="直接连接符 207">
                  <a:extLst>
                    <a:ext uri="{FF2B5EF4-FFF2-40B4-BE49-F238E27FC236}">
                      <a16:creationId xmlns:a16="http://schemas.microsoft.com/office/drawing/2014/main" id="{632209BB-1F01-4187-B3CB-1BD8D894FAF9}"/>
                    </a:ext>
                  </a:extLst>
                </p:cNvPr>
                <p:cNvCxnSpPr>
                  <a:cxnSpLocks/>
                </p:cNvCxnSpPr>
                <p:nvPr/>
              </p:nvCxnSpPr>
              <p:spPr>
                <a:xfrm>
                  <a:off x="1706661" y="-26373"/>
                  <a:ext cx="0" cy="6910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209" name="直接连接符 208">
                  <a:extLst>
                    <a:ext uri="{FF2B5EF4-FFF2-40B4-BE49-F238E27FC236}">
                      <a16:creationId xmlns:a16="http://schemas.microsoft.com/office/drawing/2014/main" id="{028CB73F-FD90-4BDA-8511-C0809A90A966}"/>
                    </a:ext>
                  </a:extLst>
                </p:cNvPr>
                <p:cNvCxnSpPr>
                  <a:cxnSpLocks/>
                </p:cNvCxnSpPr>
                <p:nvPr/>
              </p:nvCxnSpPr>
              <p:spPr>
                <a:xfrm>
                  <a:off x="2569032" y="-26373"/>
                  <a:ext cx="0" cy="6910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210" name="直接连接符 209">
                  <a:extLst>
                    <a:ext uri="{FF2B5EF4-FFF2-40B4-BE49-F238E27FC236}">
                      <a16:creationId xmlns:a16="http://schemas.microsoft.com/office/drawing/2014/main" id="{6A17B36B-D9E7-4B65-8332-077154B4FC24}"/>
                    </a:ext>
                  </a:extLst>
                </p:cNvPr>
                <p:cNvCxnSpPr>
                  <a:cxnSpLocks/>
                </p:cNvCxnSpPr>
                <p:nvPr/>
              </p:nvCxnSpPr>
              <p:spPr>
                <a:xfrm>
                  <a:off x="3431403" y="-26373"/>
                  <a:ext cx="0" cy="6910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211" name="直接连接符 210">
                  <a:extLst>
                    <a:ext uri="{FF2B5EF4-FFF2-40B4-BE49-F238E27FC236}">
                      <a16:creationId xmlns:a16="http://schemas.microsoft.com/office/drawing/2014/main" id="{D44053F4-A8E3-4314-AA5F-0256E4A86A47}"/>
                    </a:ext>
                  </a:extLst>
                </p:cNvPr>
                <p:cNvCxnSpPr>
                  <a:cxnSpLocks/>
                </p:cNvCxnSpPr>
                <p:nvPr/>
              </p:nvCxnSpPr>
              <p:spPr>
                <a:xfrm>
                  <a:off x="4293774" y="-26373"/>
                  <a:ext cx="0" cy="6910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212" name="直接连接符 211">
                  <a:extLst>
                    <a:ext uri="{FF2B5EF4-FFF2-40B4-BE49-F238E27FC236}">
                      <a16:creationId xmlns:a16="http://schemas.microsoft.com/office/drawing/2014/main" id="{03C96E53-9760-4F03-96F6-9655B135CD97}"/>
                    </a:ext>
                  </a:extLst>
                </p:cNvPr>
                <p:cNvCxnSpPr>
                  <a:cxnSpLocks/>
                </p:cNvCxnSpPr>
                <p:nvPr/>
              </p:nvCxnSpPr>
              <p:spPr>
                <a:xfrm>
                  <a:off x="5156145" y="-26373"/>
                  <a:ext cx="0" cy="6910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213" name="直接连接符 212">
                  <a:extLst>
                    <a:ext uri="{FF2B5EF4-FFF2-40B4-BE49-F238E27FC236}">
                      <a16:creationId xmlns:a16="http://schemas.microsoft.com/office/drawing/2014/main" id="{F639D31F-FAF0-4D58-98F1-77C898CAE00E}"/>
                    </a:ext>
                  </a:extLst>
                </p:cNvPr>
                <p:cNvCxnSpPr>
                  <a:cxnSpLocks/>
                </p:cNvCxnSpPr>
                <p:nvPr/>
              </p:nvCxnSpPr>
              <p:spPr>
                <a:xfrm>
                  <a:off x="6018516" y="-26373"/>
                  <a:ext cx="0" cy="6910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214" name="直接连接符 213">
                  <a:extLst>
                    <a:ext uri="{FF2B5EF4-FFF2-40B4-BE49-F238E27FC236}">
                      <a16:creationId xmlns:a16="http://schemas.microsoft.com/office/drawing/2014/main" id="{D2C0DBF8-9299-45EA-B616-E21EC00FE0D3}"/>
                    </a:ext>
                  </a:extLst>
                </p:cNvPr>
                <p:cNvCxnSpPr>
                  <a:cxnSpLocks/>
                </p:cNvCxnSpPr>
                <p:nvPr/>
              </p:nvCxnSpPr>
              <p:spPr>
                <a:xfrm>
                  <a:off x="6880887" y="-26373"/>
                  <a:ext cx="0" cy="6910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215" name="直接连接符 214">
                  <a:extLst>
                    <a:ext uri="{FF2B5EF4-FFF2-40B4-BE49-F238E27FC236}">
                      <a16:creationId xmlns:a16="http://schemas.microsoft.com/office/drawing/2014/main" id="{A5474172-21AB-4DC7-9002-39E2AF03A64F}"/>
                    </a:ext>
                  </a:extLst>
                </p:cNvPr>
                <p:cNvCxnSpPr>
                  <a:cxnSpLocks/>
                </p:cNvCxnSpPr>
                <p:nvPr/>
              </p:nvCxnSpPr>
              <p:spPr>
                <a:xfrm>
                  <a:off x="7743258" y="-26373"/>
                  <a:ext cx="0" cy="6910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216" name="直接连接符 215">
                  <a:extLst>
                    <a:ext uri="{FF2B5EF4-FFF2-40B4-BE49-F238E27FC236}">
                      <a16:creationId xmlns:a16="http://schemas.microsoft.com/office/drawing/2014/main" id="{377B107B-A4EB-4FE7-99F2-B87857D32317}"/>
                    </a:ext>
                  </a:extLst>
                </p:cNvPr>
                <p:cNvCxnSpPr>
                  <a:cxnSpLocks/>
                </p:cNvCxnSpPr>
                <p:nvPr/>
              </p:nvCxnSpPr>
              <p:spPr>
                <a:xfrm>
                  <a:off x="8605629" y="-26373"/>
                  <a:ext cx="0" cy="6910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217" name="直接连接符 216">
                  <a:extLst>
                    <a:ext uri="{FF2B5EF4-FFF2-40B4-BE49-F238E27FC236}">
                      <a16:creationId xmlns:a16="http://schemas.microsoft.com/office/drawing/2014/main" id="{11E6BD2A-71D1-4ED3-9AF8-2AEC6522E5D2}"/>
                    </a:ext>
                  </a:extLst>
                </p:cNvPr>
                <p:cNvCxnSpPr>
                  <a:cxnSpLocks/>
                </p:cNvCxnSpPr>
                <p:nvPr/>
              </p:nvCxnSpPr>
              <p:spPr>
                <a:xfrm>
                  <a:off x="9468000" y="-26373"/>
                  <a:ext cx="0" cy="6910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218" name="直接连接符 217">
                  <a:extLst>
                    <a:ext uri="{FF2B5EF4-FFF2-40B4-BE49-F238E27FC236}">
                      <a16:creationId xmlns:a16="http://schemas.microsoft.com/office/drawing/2014/main" id="{0BFC51C2-D0F9-4A84-A830-FAC4970E8082}"/>
                    </a:ext>
                  </a:extLst>
                </p:cNvPr>
                <p:cNvCxnSpPr>
                  <a:cxnSpLocks/>
                </p:cNvCxnSpPr>
                <p:nvPr/>
              </p:nvCxnSpPr>
              <p:spPr>
                <a:xfrm>
                  <a:off x="10330371" y="-26373"/>
                  <a:ext cx="0" cy="6910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219" name="直接连接符 218">
                  <a:extLst>
                    <a:ext uri="{FF2B5EF4-FFF2-40B4-BE49-F238E27FC236}">
                      <a16:creationId xmlns:a16="http://schemas.microsoft.com/office/drawing/2014/main" id="{0FCCDBB1-A10A-469A-846E-FB4131212B52}"/>
                    </a:ext>
                  </a:extLst>
                </p:cNvPr>
                <p:cNvCxnSpPr>
                  <a:cxnSpLocks/>
                </p:cNvCxnSpPr>
                <p:nvPr/>
              </p:nvCxnSpPr>
              <p:spPr>
                <a:xfrm>
                  <a:off x="11192742" y="-26373"/>
                  <a:ext cx="0" cy="6910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220" name="直接连接符 219">
                  <a:extLst>
                    <a:ext uri="{FF2B5EF4-FFF2-40B4-BE49-F238E27FC236}">
                      <a16:creationId xmlns:a16="http://schemas.microsoft.com/office/drawing/2014/main" id="{BE5653EA-2984-430E-8B80-944CDDF6B573}"/>
                    </a:ext>
                  </a:extLst>
                </p:cNvPr>
                <p:cNvCxnSpPr>
                  <a:cxnSpLocks/>
                </p:cNvCxnSpPr>
                <p:nvPr/>
              </p:nvCxnSpPr>
              <p:spPr>
                <a:xfrm>
                  <a:off x="-18081" y="-26373"/>
                  <a:ext cx="0" cy="6910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221" name="直接连接符 220">
                  <a:extLst>
                    <a:ext uri="{FF2B5EF4-FFF2-40B4-BE49-F238E27FC236}">
                      <a16:creationId xmlns:a16="http://schemas.microsoft.com/office/drawing/2014/main" id="{216828AF-3745-402E-A865-C962D9E7A756}"/>
                    </a:ext>
                  </a:extLst>
                </p:cNvPr>
                <p:cNvCxnSpPr>
                  <a:cxnSpLocks/>
                </p:cNvCxnSpPr>
                <p:nvPr/>
              </p:nvCxnSpPr>
              <p:spPr>
                <a:xfrm>
                  <a:off x="-15308" y="6861739"/>
                  <a:ext cx="12096000"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222" name="直接连接符 221">
                  <a:extLst>
                    <a:ext uri="{FF2B5EF4-FFF2-40B4-BE49-F238E27FC236}">
                      <a16:creationId xmlns:a16="http://schemas.microsoft.com/office/drawing/2014/main" id="{3CED893F-5DE4-4E06-B4EA-E634524378FA}"/>
                    </a:ext>
                  </a:extLst>
                </p:cNvPr>
                <p:cNvCxnSpPr>
                  <a:cxnSpLocks/>
                </p:cNvCxnSpPr>
                <p:nvPr/>
              </p:nvCxnSpPr>
              <p:spPr>
                <a:xfrm>
                  <a:off x="-15308" y="-53088"/>
                  <a:ext cx="12096000"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grpSp>
        </p:grpSp>
        <p:grpSp>
          <p:nvGrpSpPr>
            <p:cNvPr id="170" name="组合 169">
              <a:extLst>
                <a:ext uri="{FF2B5EF4-FFF2-40B4-BE49-F238E27FC236}">
                  <a16:creationId xmlns:a16="http://schemas.microsoft.com/office/drawing/2014/main" id="{6529FEC1-ADC9-4453-8208-4181EEC3060E}"/>
                </a:ext>
              </a:extLst>
            </p:cNvPr>
            <p:cNvGrpSpPr/>
            <p:nvPr/>
          </p:nvGrpSpPr>
          <p:grpSpPr>
            <a:xfrm>
              <a:off x="6097919" y="1551538"/>
              <a:ext cx="5268445" cy="4624382"/>
              <a:chOff x="-18081" y="-53088"/>
              <a:chExt cx="12098773" cy="6937289"/>
            </a:xfrm>
          </p:grpSpPr>
          <p:cxnSp>
            <p:nvCxnSpPr>
              <p:cNvPr id="171" name="直接连接符 170">
                <a:extLst>
                  <a:ext uri="{FF2B5EF4-FFF2-40B4-BE49-F238E27FC236}">
                    <a16:creationId xmlns:a16="http://schemas.microsoft.com/office/drawing/2014/main" id="{FD2A9E65-414B-4708-AD1A-3AFDEA91ED5D}"/>
                  </a:ext>
                </a:extLst>
              </p:cNvPr>
              <p:cNvCxnSpPr>
                <a:cxnSpLocks/>
              </p:cNvCxnSpPr>
              <p:nvPr/>
            </p:nvCxnSpPr>
            <p:spPr>
              <a:xfrm>
                <a:off x="12055112" y="-26373"/>
                <a:ext cx="0" cy="6910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grpSp>
            <p:nvGrpSpPr>
              <p:cNvPr id="172" name="组合 171">
                <a:extLst>
                  <a:ext uri="{FF2B5EF4-FFF2-40B4-BE49-F238E27FC236}">
                    <a16:creationId xmlns:a16="http://schemas.microsoft.com/office/drawing/2014/main" id="{F7CF342B-C16B-4AC0-960E-99CD373C2E19}"/>
                  </a:ext>
                </a:extLst>
              </p:cNvPr>
              <p:cNvGrpSpPr/>
              <p:nvPr/>
            </p:nvGrpSpPr>
            <p:grpSpPr>
              <a:xfrm>
                <a:off x="-18081" y="-53088"/>
                <a:ext cx="12098773" cy="6937289"/>
                <a:chOff x="-18081" y="-53088"/>
                <a:chExt cx="12098773" cy="4642082"/>
              </a:xfrm>
            </p:grpSpPr>
            <p:cxnSp>
              <p:nvCxnSpPr>
                <p:cNvPr id="173" name="直接连接符 172">
                  <a:extLst>
                    <a:ext uri="{FF2B5EF4-FFF2-40B4-BE49-F238E27FC236}">
                      <a16:creationId xmlns:a16="http://schemas.microsoft.com/office/drawing/2014/main" id="{C870E0BC-8E04-4991-8802-DAC6EA1B1F1E}"/>
                    </a:ext>
                  </a:extLst>
                </p:cNvPr>
                <p:cNvCxnSpPr>
                  <a:cxnSpLocks/>
                </p:cNvCxnSpPr>
                <p:nvPr/>
              </p:nvCxnSpPr>
              <p:spPr>
                <a:xfrm>
                  <a:off x="-15307" y="476768"/>
                  <a:ext cx="12095999"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174" name="直接连接符 173">
                  <a:extLst>
                    <a:ext uri="{FF2B5EF4-FFF2-40B4-BE49-F238E27FC236}">
                      <a16:creationId xmlns:a16="http://schemas.microsoft.com/office/drawing/2014/main" id="{3F8DEB91-3648-4B06-B021-1E68709E9684}"/>
                    </a:ext>
                  </a:extLst>
                </p:cNvPr>
                <p:cNvCxnSpPr>
                  <a:cxnSpLocks/>
                </p:cNvCxnSpPr>
                <p:nvPr/>
              </p:nvCxnSpPr>
              <p:spPr>
                <a:xfrm>
                  <a:off x="-15307" y="988925"/>
                  <a:ext cx="12095999"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175" name="直接连接符 174">
                  <a:extLst>
                    <a:ext uri="{FF2B5EF4-FFF2-40B4-BE49-F238E27FC236}">
                      <a16:creationId xmlns:a16="http://schemas.microsoft.com/office/drawing/2014/main" id="{69E63BCD-8A79-4EBF-AA17-85559CCCB110}"/>
                    </a:ext>
                  </a:extLst>
                </p:cNvPr>
                <p:cNvCxnSpPr>
                  <a:cxnSpLocks/>
                </p:cNvCxnSpPr>
                <p:nvPr/>
              </p:nvCxnSpPr>
              <p:spPr>
                <a:xfrm>
                  <a:off x="-15307" y="1501081"/>
                  <a:ext cx="12095999"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176" name="直接连接符 175">
                  <a:extLst>
                    <a:ext uri="{FF2B5EF4-FFF2-40B4-BE49-F238E27FC236}">
                      <a16:creationId xmlns:a16="http://schemas.microsoft.com/office/drawing/2014/main" id="{07163C94-92BF-4DC8-B8E7-DDE161255C99}"/>
                    </a:ext>
                  </a:extLst>
                </p:cNvPr>
                <p:cNvCxnSpPr>
                  <a:cxnSpLocks/>
                </p:cNvCxnSpPr>
                <p:nvPr/>
              </p:nvCxnSpPr>
              <p:spPr>
                <a:xfrm>
                  <a:off x="-15307" y="2013238"/>
                  <a:ext cx="12095999"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177" name="直接连接符 176">
                  <a:extLst>
                    <a:ext uri="{FF2B5EF4-FFF2-40B4-BE49-F238E27FC236}">
                      <a16:creationId xmlns:a16="http://schemas.microsoft.com/office/drawing/2014/main" id="{AD2E6E96-5B81-499F-A7AE-22FA5BB86491}"/>
                    </a:ext>
                  </a:extLst>
                </p:cNvPr>
                <p:cNvCxnSpPr>
                  <a:cxnSpLocks/>
                </p:cNvCxnSpPr>
                <p:nvPr/>
              </p:nvCxnSpPr>
              <p:spPr>
                <a:xfrm>
                  <a:off x="-15307" y="2525394"/>
                  <a:ext cx="12095999"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178" name="直接连接符 177">
                  <a:extLst>
                    <a:ext uri="{FF2B5EF4-FFF2-40B4-BE49-F238E27FC236}">
                      <a16:creationId xmlns:a16="http://schemas.microsoft.com/office/drawing/2014/main" id="{1A4581A4-E67C-4A37-A4FD-25904B37D21E}"/>
                    </a:ext>
                  </a:extLst>
                </p:cNvPr>
                <p:cNvCxnSpPr>
                  <a:cxnSpLocks/>
                </p:cNvCxnSpPr>
                <p:nvPr/>
              </p:nvCxnSpPr>
              <p:spPr>
                <a:xfrm>
                  <a:off x="-15307" y="3037551"/>
                  <a:ext cx="12095999"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a:extLst>
                    <a:ext uri="{FF2B5EF4-FFF2-40B4-BE49-F238E27FC236}">
                      <a16:creationId xmlns:a16="http://schemas.microsoft.com/office/drawing/2014/main" id="{8897C20B-AF78-46A2-A127-32C90B472485}"/>
                    </a:ext>
                  </a:extLst>
                </p:cNvPr>
                <p:cNvCxnSpPr>
                  <a:cxnSpLocks/>
                </p:cNvCxnSpPr>
                <p:nvPr/>
              </p:nvCxnSpPr>
              <p:spPr>
                <a:xfrm>
                  <a:off x="-15307" y="3549707"/>
                  <a:ext cx="12095999"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180" name="直接连接符 179">
                  <a:extLst>
                    <a:ext uri="{FF2B5EF4-FFF2-40B4-BE49-F238E27FC236}">
                      <a16:creationId xmlns:a16="http://schemas.microsoft.com/office/drawing/2014/main" id="{26454D6D-D836-4E16-9DE9-6A3515FA8D72}"/>
                    </a:ext>
                  </a:extLst>
                </p:cNvPr>
                <p:cNvCxnSpPr>
                  <a:cxnSpLocks/>
                </p:cNvCxnSpPr>
                <p:nvPr/>
              </p:nvCxnSpPr>
              <p:spPr>
                <a:xfrm>
                  <a:off x="-15307" y="4061864"/>
                  <a:ext cx="12095999"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181" name="直接连接符 180">
                  <a:extLst>
                    <a:ext uri="{FF2B5EF4-FFF2-40B4-BE49-F238E27FC236}">
                      <a16:creationId xmlns:a16="http://schemas.microsoft.com/office/drawing/2014/main" id="{1BA2C5E8-3ADB-4A0E-97BD-BCFF08BB2BEC}"/>
                    </a:ext>
                  </a:extLst>
                </p:cNvPr>
                <p:cNvCxnSpPr>
                  <a:cxnSpLocks/>
                </p:cNvCxnSpPr>
                <p:nvPr/>
              </p:nvCxnSpPr>
              <p:spPr>
                <a:xfrm>
                  <a:off x="844290" y="-17580"/>
                  <a:ext cx="0" cy="4606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182" name="直接连接符 181">
                  <a:extLst>
                    <a:ext uri="{FF2B5EF4-FFF2-40B4-BE49-F238E27FC236}">
                      <a16:creationId xmlns:a16="http://schemas.microsoft.com/office/drawing/2014/main" id="{67CE1D6F-F113-4D76-AA70-B238280C2A2E}"/>
                    </a:ext>
                  </a:extLst>
                </p:cNvPr>
                <p:cNvCxnSpPr>
                  <a:cxnSpLocks/>
                </p:cNvCxnSpPr>
                <p:nvPr/>
              </p:nvCxnSpPr>
              <p:spPr>
                <a:xfrm>
                  <a:off x="1706661" y="-17580"/>
                  <a:ext cx="0" cy="4606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183" name="直接连接符 182">
                  <a:extLst>
                    <a:ext uri="{FF2B5EF4-FFF2-40B4-BE49-F238E27FC236}">
                      <a16:creationId xmlns:a16="http://schemas.microsoft.com/office/drawing/2014/main" id="{D121DFDC-9030-4E23-AD8F-8E5F7621A6B1}"/>
                    </a:ext>
                  </a:extLst>
                </p:cNvPr>
                <p:cNvCxnSpPr>
                  <a:cxnSpLocks/>
                </p:cNvCxnSpPr>
                <p:nvPr/>
              </p:nvCxnSpPr>
              <p:spPr>
                <a:xfrm>
                  <a:off x="2569033" y="-17580"/>
                  <a:ext cx="0" cy="4606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184" name="直接连接符 183">
                  <a:extLst>
                    <a:ext uri="{FF2B5EF4-FFF2-40B4-BE49-F238E27FC236}">
                      <a16:creationId xmlns:a16="http://schemas.microsoft.com/office/drawing/2014/main" id="{159B474E-1BE5-431B-9BA3-45841DB558AB}"/>
                    </a:ext>
                  </a:extLst>
                </p:cNvPr>
                <p:cNvCxnSpPr>
                  <a:cxnSpLocks/>
                </p:cNvCxnSpPr>
                <p:nvPr/>
              </p:nvCxnSpPr>
              <p:spPr>
                <a:xfrm>
                  <a:off x="3431404" y="-17580"/>
                  <a:ext cx="0" cy="4606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185" name="直接连接符 184">
                  <a:extLst>
                    <a:ext uri="{FF2B5EF4-FFF2-40B4-BE49-F238E27FC236}">
                      <a16:creationId xmlns:a16="http://schemas.microsoft.com/office/drawing/2014/main" id="{BB69C5D4-F4DC-4382-91CB-4209476FB1A5}"/>
                    </a:ext>
                  </a:extLst>
                </p:cNvPr>
                <p:cNvCxnSpPr>
                  <a:cxnSpLocks/>
                </p:cNvCxnSpPr>
                <p:nvPr/>
              </p:nvCxnSpPr>
              <p:spPr>
                <a:xfrm>
                  <a:off x="4293773" y="-17580"/>
                  <a:ext cx="0" cy="4606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186" name="直接连接符 185">
                  <a:extLst>
                    <a:ext uri="{FF2B5EF4-FFF2-40B4-BE49-F238E27FC236}">
                      <a16:creationId xmlns:a16="http://schemas.microsoft.com/office/drawing/2014/main" id="{9EF6525A-AFF0-451E-9C98-6F1F3DE09630}"/>
                    </a:ext>
                  </a:extLst>
                </p:cNvPr>
                <p:cNvCxnSpPr>
                  <a:cxnSpLocks/>
                </p:cNvCxnSpPr>
                <p:nvPr/>
              </p:nvCxnSpPr>
              <p:spPr>
                <a:xfrm>
                  <a:off x="5156144" y="-17580"/>
                  <a:ext cx="0" cy="4606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187" name="直接连接符 186">
                  <a:extLst>
                    <a:ext uri="{FF2B5EF4-FFF2-40B4-BE49-F238E27FC236}">
                      <a16:creationId xmlns:a16="http://schemas.microsoft.com/office/drawing/2014/main" id="{53B2674D-44AF-4B0B-834D-ADED1DE4CC75}"/>
                    </a:ext>
                  </a:extLst>
                </p:cNvPr>
                <p:cNvCxnSpPr>
                  <a:cxnSpLocks/>
                </p:cNvCxnSpPr>
                <p:nvPr/>
              </p:nvCxnSpPr>
              <p:spPr>
                <a:xfrm>
                  <a:off x="6018515" y="-17580"/>
                  <a:ext cx="0" cy="4606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188" name="直接连接符 187">
                  <a:extLst>
                    <a:ext uri="{FF2B5EF4-FFF2-40B4-BE49-F238E27FC236}">
                      <a16:creationId xmlns:a16="http://schemas.microsoft.com/office/drawing/2014/main" id="{E3D1BE76-8160-471C-B368-1AAB4D43B84F}"/>
                    </a:ext>
                  </a:extLst>
                </p:cNvPr>
                <p:cNvCxnSpPr>
                  <a:cxnSpLocks/>
                </p:cNvCxnSpPr>
                <p:nvPr/>
              </p:nvCxnSpPr>
              <p:spPr>
                <a:xfrm>
                  <a:off x="6880887" y="-17580"/>
                  <a:ext cx="0" cy="4606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189" name="直接连接符 188">
                  <a:extLst>
                    <a:ext uri="{FF2B5EF4-FFF2-40B4-BE49-F238E27FC236}">
                      <a16:creationId xmlns:a16="http://schemas.microsoft.com/office/drawing/2014/main" id="{7C24D22C-F42F-491A-AB87-45A936A11BE7}"/>
                    </a:ext>
                  </a:extLst>
                </p:cNvPr>
                <p:cNvCxnSpPr>
                  <a:cxnSpLocks/>
                </p:cNvCxnSpPr>
                <p:nvPr/>
              </p:nvCxnSpPr>
              <p:spPr>
                <a:xfrm>
                  <a:off x="7743258" y="-17580"/>
                  <a:ext cx="0" cy="4606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190" name="直接连接符 189">
                  <a:extLst>
                    <a:ext uri="{FF2B5EF4-FFF2-40B4-BE49-F238E27FC236}">
                      <a16:creationId xmlns:a16="http://schemas.microsoft.com/office/drawing/2014/main" id="{BB2F2CE8-93DD-4CE3-AA51-9E17A44134A9}"/>
                    </a:ext>
                  </a:extLst>
                </p:cNvPr>
                <p:cNvCxnSpPr>
                  <a:cxnSpLocks/>
                </p:cNvCxnSpPr>
                <p:nvPr/>
              </p:nvCxnSpPr>
              <p:spPr>
                <a:xfrm>
                  <a:off x="8605629" y="-17580"/>
                  <a:ext cx="0" cy="4606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191" name="直接连接符 190">
                  <a:extLst>
                    <a:ext uri="{FF2B5EF4-FFF2-40B4-BE49-F238E27FC236}">
                      <a16:creationId xmlns:a16="http://schemas.microsoft.com/office/drawing/2014/main" id="{41CCDBA0-8772-426C-853B-42DB454719DB}"/>
                    </a:ext>
                  </a:extLst>
                </p:cNvPr>
                <p:cNvCxnSpPr>
                  <a:cxnSpLocks/>
                </p:cNvCxnSpPr>
                <p:nvPr/>
              </p:nvCxnSpPr>
              <p:spPr>
                <a:xfrm>
                  <a:off x="9468000" y="-17580"/>
                  <a:ext cx="0" cy="4606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192" name="直接连接符 191">
                  <a:extLst>
                    <a:ext uri="{FF2B5EF4-FFF2-40B4-BE49-F238E27FC236}">
                      <a16:creationId xmlns:a16="http://schemas.microsoft.com/office/drawing/2014/main" id="{2E8495B5-611B-4470-A161-BC5339A4C785}"/>
                    </a:ext>
                  </a:extLst>
                </p:cNvPr>
                <p:cNvCxnSpPr>
                  <a:cxnSpLocks/>
                </p:cNvCxnSpPr>
                <p:nvPr/>
              </p:nvCxnSpPr>
              <p:spPr>
                <a:xfrm>
                  <a:off x="10330372" y="-17580"/>
                  <a:ext cx="0" cy="4606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193" name="直接连接符 192">
                  <a:extLst>
                    <a:ext uri="{FF2B5EF4-FFF2-40B4-BE49-F238E27FC236}">
                      <a16:creationId xmlns:a16="http://schemas.microsoft.com/office/drawing/2014/main" id="{6E79D0CC-96B2-4704-87A0-16B1C76582B4}"/>
                    </a:ext>
                  </a:extLst>
                </p:cNvPr>
                <p:cNvCxnSpPr>
                  <a:cxnSpLocks/>
                </p:cNvCxnSpPr>
                <p:nvPr/>
              </p:nvCxnSpPr>
              <p:spPr>
                <a:xfrm>
                  <a:off x="11192743" y="-17580"/>
                  <a:ext cx="0" cy="4606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194" name="直接连接符 193">
                  <a:extLst>
                    <a:ext uri="{FF2B5EF4-FFF2-40B4-BE49-F238E27FC236}">
                      <a16:creationId xmlns:a16="http://schemas.microsoft.com/office/drawing/2014/main" id="{E4768313-7BAC-4496-991C-9EAE8189D9C0}"/>
                    </a:ext>
                  </a:extLst>
                </p:cNvPr>
                <p:cNvCxnSpPr>
                  <a:cxnSpLocks/>
                </p:cNvCxnSpPr>
                <p:nvPr/>
              </p:nvCxnSpPr>
              <p:spPr>
                <a:xfrm>
                  <a:off x="-18081" y="-17580"/>
                  <a:ext cx="0" cy="4606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195" name="直接连接符 194">
                  <a:extLst>
                    <a:ext uri="{FF2B5EF4-FFF2-40B4-BE49-F238E27FC236}">
                      <a16:creationId xmlns:a16="http://schemas.microsoft.com/office/drawing/2014/main" id="{FED05B37-3149-4780-A43B-E1D0910CAF0C}"/>
                    </a:ext>
                  </a:extLst>
                </p:cNvPr>
                <p:cNvCxnSpPr>
                  <a:cxnSpLocks/>
                </p:cNvCxnSpPr>
                <p:nvPr/>
              </p:nvCxnSpPr>
              <p:spPr>
                <a:xfrm>
                  <a:off x="-15307" y="4574021"/>
                  <a:ext cx="12095999"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196" name="直接连接符 195">
                  <a:extLst>
                    <a:ext uri="{FF2B5EF4-FFF2-40B4-BE49-F238E27FC236}">
                      <a16:creationId xmlns:a16="http://schemas.microsoft.com/office/drawing/2014/main" id="{86549138-782B-4782-8B2D-E1A077B8C6AB}"/>
                    </a:ext>
                  </a:extLst>
                </p:cNvPr>
                <p:cNvCxnSpPr>
                  <a:cxnSpLocks/>
                </p:cNvCxnSpPr>
                <p:nvPr/>
              </p:nvCxnSpPr>
              <p:spPr>
                <a:xfrm>
                  <a:off x="-15307" y="-53088"/>
                  <a:ext cx="12095999"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grpSp>
        </p:grpSp>
      </p:grpSp>
      <p:grpSp>
        <p:nvGrpSpPr>
          <p:cNvPr id="15" name="组合 14">
            <a:extLst>
              <a:ext uri="{FF2B5EF4-FFF2-40B4-BE49-F238E27FC236}">
                <a16:creationId xmlns:a16="http://schemas.microsoft.com/office/drawing/2014/main" id="{35961109-7988-B642-5024-B4835A8A7A6F}"/>
              </a:ext>
            </a:extLst>
          </p:cNvPr>
          <p:cNvGrpSpPr/>
          <p:nvPr/>
        </p:nvGrpSpPr>
        <p:grpSpPr>
          <a:xfrm>
            <a:off x="866049" y="1409108"/>
            <a:ext cx="10535380" cy="4624382"/>
            <a:chOff x="830984" y="1551538"/>
            <a:chExt cx="10535380" cy="4624382"/>
          </a:xfrm>
        </p:grpSpPr>
        <p:grpSp>
          <p:nvGrpSpPr>
            <p:cNvPr id="17" name="组合 16">
              <a:extLst>
                <a:ext uri="{FF2B5EF4-FFF2-40B4-BE49-F238E27FC236}">
                  <a16:creationId xmlns:a16="http://schemas.microsoft.com/office/drawing/2014/main" id="{80435658-84C6-3AAF-6A29-E60DD2454D11}"/>
                </a:ext>
              </a:extLst>
            </p:cNvPr>
            <p:cNvGrpSpPr/>
            <p:nvPr/>
          </p:nvGrpSpPr>
          <p:grpSpPr>
            <a:xfrm>
              <a:off x="830984" y="1551538"/>
              <a:ext cx="5268445" cy="4624382"/>
              <a:chOff x="-18081" y="-53088"/>
              <a:chExt cx="12098773" cy="6937289"/>
            </a:xfrm>
          </p:grpSpPr>
          <p:cxnSp>
            <p:nvCxnSpPr>
              <p:cNvPr id="45" name="直接连接符 44">
                <a:extLst>
                  <a:ext uri="{FF2B5EF4-FFF2-40B4-BE49-F238E27FC236}">
                    <a16:creationId xmlns:a16="http://schemas.microsoft.com/office/drawing/2014/main" id="{1C82D2F2-E1F1-8ACF-225B-CEF075D9666E}"/>
                  </a:ext>
                </a:extLst>
              </p:cNvPr>
              <p:cNvCxnSpPr>
                <a:cxnSpLocks/>
              </p:cNvCxnSpPr>
              <p:nvPr/>
            </p:nvCxnSpPr>
            <p:spPr>
              <a:xfrm>
                <a:off x="12055112" y="-26373"/>
                <a:ext cx="0" cy="6910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grpSp>
            <p:nvGrpSpPr>
              <p:cNvPr id="46" name="组合 45">
                <a:extLst>
                  <a:ext uri="{FF2B5EF4-FFF2-40B4-BE49-F238E27FC236}">
                    <a16:creationId xmlns:a16="http://schemas.microsoft.com/office/drawing/2014/main" id="{52A9BE45-D9EC-B32D-FCDD-7F55C38238FE}"/>
                  </a:ext>
                </a:extLst>
              </p:cNvPr>
              <p:cNvGrpSpPr/>
              <p:nvPr/>
            </p:nvGrpSpPr>
            <p:grpSpPr>
              <a:xfrm>
                <a:off x="-18081" y="-53088"/>
                <a:ext cx="12098773" cy="6937289"/>
                <a:chOff x="-18081" y="-53088"/>
                <a:chExt cx="12098773" cy="6937289"/>
              </a:xfrm>
            </p:grpSpPr>
            <p:cxnSp>
              <p:nvCxnSpPr>
                <p:cNvPr id="47" name="直接连接符 46">
                  <a:extLst>
                    <a:ext uri="{FF2B5EF4-FFF2-40B4-BE49-F238E27FC236}">
                      <a16:creationId xmlns:a16="http://schemas.microsoft.com/office/drawing/2014/main" id="{6332C754-E960-2159-4F14-84904609948F}"/>
                    </a:ext>
                  </a:extLst>
                </p:cNvPr>
                <p:cNvCxnSpPr>
                  <a:cxnSpLocks/>
                </p:cNvCxnSpPr>
                <p:nvPr/>
              </p:nvCxnSpPr>
              <p:spPr>
                <a:xfrm>
                  <a:off x="-15308" y="715226"/>
                  <a:ext cx="12096000"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id="{CE1D3774-A2AB-F092-E395-563C34BEB7F2}"/>
                    </a:ext>
                  </a:extLst>
                </p:cNvPr>
                <p:cNvCxnSpPr>
                  <a:cxnSpLocks/>
                </p:cNvCxnSpPr>
                <p:nvPr/>
              </p:nvCxnSpPr>
              <p:spPr>
                <a:xfrm>
                  <a:off x="-15308" y="1483540"/>
                  <a:ext cx="12096000"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id="{FC433DFF-DE36-E7B4-05F3-370120743550}"/>
                    </a:ext>
                  </a:extLst>
                </p:cNvPr>
                <p:cNvCxnSpPr>
                  <a:cxnSpLocks/>
                </p:cNvCxnSpPr>
                <p:nvPr/>
              </p:nvCxnSpPr>
              <p:spPr>
                <a:xfrm>
                  <a:off x="-15308" y="2251854"/>
                  <a:ext cx="12096000"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50" name="直接连接符 49">
                  <a:extLst>
                    <a:ext uri="{FF2B5EF4-FFF2-40B4-BE49-F238E27FC236}">
                      <a16:creationId xmlns:a16="http://schemas.microsoft.com/office/drawing/2014/main" id="{BB50CB36-9EE4-B425-E0AB-368ADAA8C214}"/>
                    </a:ext>
                  </a:extLst>
                </p:cNvPr>
                <p:cNvCxnSpPr>
                  <a:cxnSpLocks/>
                </p:cNvCxnSpPr>
                <p:nvPr/>
              </p:nvCxnSpPr>
              <p:spPr>
                <a:xfrm>
                  <a:off x="-15308" y="3020168"/>
                  <a:ext cx="12096000"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F119EF69-66BF-32FA-CF39-83E94A86890F}"/>
                    </a:ext>
                  </a:extLst>
                </p:cNvPr>
                <p:cNvCxnSpPr>
                  <a:cxnSpLocks/>
                </p:cNvCxnSpPr>
                <p:nvPr/>
              </p:nvCxnSpPr>
              <p:spPr>
                <a:xfrm>
                  <a:off x="-15308" y="3788482"/>
                  <a:ext cx="12096000"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52" name="直接连接符 51">
                  <a:extLst>
                    <a:ext uri="{FF2B5EF4-FFF2-40B4-BE49-F238E27FC236}">
                      <a16:creationId xmlns:a16="http://schemas.microsoft.com/office/drawing/2014/main" id="{17FFA773-DED4-2FDA-650E-E758C92CEE4E}"/>
                    </a:ext>
                  </a:extLst>
                </p:cNvPr>
                <p:cNvCxnSpPr>
                  <a:cxnSpLocks/>
                </p:cNvCxnSpPr>
                <p:nvPr/>
              </p:nvCxnSpPr>
              <p:spPr>
                <a:xfrm>
                  <a:off x="-15308" y="4556796"/>
                  <a:ext cx="12096000"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id="{DF7AC665-7E1E-0A65-EA40-D5A7A3E11FDC}"/>
                    </a:ext>
                  </a:extLst>
                </p:cNvPr>
                <p:cNvCxnSpPr>
                  <a:cxnSpLocks/>
                </p:cNvCxnSpPr>
                <p:nvPr/>
              </p:nvCxnSpPr>
              <p:spPr>
                <a:xfrm>
                  <a:off x="-15308" y="5325110"/>
                  <a:ext cx="12096000"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54" name="直接连接符 53">
                  <a:extLst>
                    <a:ext uri="{FF2B5EF4-FFF2-40B4-BE49-F238E27FC236}">
                      <a16:creationId xmlns:a16="http://schemas.microsoft.com/office/drawing/2014/main" id="{EF11F01F-968D-F7EF-3FE8-D70C89930DFA}"/>
                    </a:ext>
                  </a:extLst>
                </p:cNvPr>
                <p:cNvCxnSpPr>
                  <a:cxnSpLocks/>
                </p:cNvCxnSpPr>
                <p:nvPr/>
              </p:nvCxnSpPr>
              <p:spPr>
                <a:xfrm>
                  <a:off x="-15308" y="6093424"/>
                  <a:ext cx="12096000"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55" name="直接连接符 54">
                  <a:extLst>
                    <a:ext uri="{FF2B5EF4-FFF2-40B4-BE49-F238E27FC236}">
                      <a16:creationId xmlns:a16="http://schemas.microsoft.com/office/drawing/2014/main" id="{07DD625E-2591-F4C9-AF6A-1F4AE3652D96}"/>
                    </a:ext>
                  </a:extLst>
                </p:cNvPr>
                <p:cNvCxnSpPr>
                  <a:cxnSpLocks/>
                </p:cNvCxnSpPr>
                <p:nvPr/>
              </p:nvCxnSpPr>
              <p:spPr>
                <a:xfrm>
                  <a:off x="844290" y="-26373"/>
                  <a:ext cx="0" cy="6910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56" name="直接连接符 55">
                  <a:extLst>
                    <a:ext uri="{FF2B5EF4-FFF2-40B4-BE49-F238E27FC236}">
                      <a16:creationId xmlns:a16="http://schemas.microsoft.com/office/drawing/2014/main" id="{5F18FD59-1014-51E6-58E2-628DA5193B7C}"/>
                    </a:ext>
                  </a:extLst>
                </p:cNvPr>
                <p:cNvCxnSpPr>
                  <a:cxnSpLocks/>
                </p:cNvCxnSpPr>
                <p:nvPr/>
              </p:nvCxnSpPr>
              <p:spPr>
                <a:xfrm>
                  <a:off x="1706661" y="-26373"/>
                  <a:ext cx="0" cy="6910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57" name="直接连接符 56">
                  <a:extLst>
                    <a:ext uri="{FF2B5EF4-FFF2-40B4-BE49-F238E27FC236}">
                      <a16:creationId xmlns:a16="http://schemas.microsoft.com/office/drawing/2014/main" id="{45504CB1-0C15-B47C-B8FD-31FE356132F6}"/>
                    </a:ext>
                  </a:extLst>
                </p:cNvPr>
                <p:cNvCxnSpPr>
                  <a:cxnSpLocks/>
                </p:cNvCxnSpPr>
                <p:nvPr/>
              </p:nvCxnSpPr>
              <p:spPr>
                <a:xfrm>
                  <a:off x="2569032" y="-26373"/>
                  <a:ext cx="0" cy="6910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58" name="直接连接符 57">
                  <a:extLst>
                    <a:ext uri="{FF2B5EF4-FFF2-40B4-BE49-F238E27FC236}">
                      <a16:creationId xmlns:a16="http://schemas.microsoft.com/office/drawing/2014/main" id="{9861C667-0DB8-1AE1-6234-22E346C166B9}"/>
                    </a:ext>
                  </a:extLst>
                </p:cNvPr>
                <p:cNvCxnSpPr>
                  <a:cxnSpLocks/>
                </p:cNvCxnSpPr>
                <p:nvPr/>
              </p:nvCxnSpPr>
              <p:spPr>
                <a:xfrm>
                  <a:off x="3431403" y="-26373"/>
                  <a:ext cx="0" cy="6910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59" name="直接连接符 58">
                  <a:extLst>
                    <a:ext uri="{FF2B5EF4-FFF2-40B4-BE49-F238E27FC236}">
                      <a16:creationId xmlns:a16="http://schemas.microsoft.com/office/drawing/2014/main" id="{EA9A53EC-7C9D-B883-6011-848E882BFC12}"/>
                    </a:ext>
                  </a:extLst>
                </p:cNvPr>
                <p:cNvCxnSpPr>
                  <a:cxnSpLocks/>
                </p:cNvCxnSpPr>
                <p:nvPr/>
              </p:nvCxnSpPr>
              <p:spPr>
                <a:xfrm>
                  <a:off x="4293774" y="-26373"/>
                  <a:ext cx="0" cy="6910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60" name="直接连接符 59">
                  <a:extLst>
                    <a:ext uri="{FF2B5EF4-FFF2-40B4-BE49-F238E27FC236}">
                      <a16:creationId xmlns:a16="http://schemas.microsoft.com/office/drawing/2014/main" id="{10334EC9-5494-1BBD-A827-A7387FE9BE77}"/>
                    </a:ext>
                  </a:extLst>
                </p:cNvPr>
                <p:cNvCxnSpPr>
                  <a:cxnSpLocks/>
                </p:cNvCxnSpPr>
                <p:nvPr/>
              </p:nvCxnSpPr>
              <p:spPr>
                <a:xfrm>
                  <a:off x="5156145" y="-26373"/>
                  <a:ext cx="0" cy="6910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2DDDB892-1877-0F44-A6C1-28013B81C38E}"/>
                    </a:ext>
                  </a:extLst>
                </p:cNvPr>
                <p:cNvCxnSpPr>
                  <a:cxnSpLocks/>
                </p:cNvCxnSpPr>
                <p:nvPr/>
              </p:nvCxnSpPr>
              <p:spPr>
                <a:xfrm>
                  <a:off x="6018516" y="-26373"/>
                  <a:ext cx="0" cy="6910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62" name="直接连接符 61">
                  <a:extLst>
                    <a:ext uri="{FF2B5EF4-FFF2-40B4-BE49-F238E27FC236}">
                      <a16:creationId xmlns:a16="http://schemas.microsoft.com/office/drawing/2014/main" id="{CE945B6B-6B1A-5337-BF7F-148809CCBAAD}"/>
                    </a:ext>
                  </a:extLst>
                </p:cNvPr>
                <p:cNvCxnSpPr>
                  <a:cxnSpLocks/>
                </p:cNvCxnSpPr>
                <p:nvPr/>
              </p:nvCxnSpPr>
              <p:spPr>
                <a:xfrm>
                  <a:off x="6880887" y="-26373"/>
                  <a:ext cx="0" cy="6910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63" name="直接连接符 62">
                  <a:extLst>
                    <a:ext uri="{FF2B5EF4-FFF2-40B4-BE49-F238E27FC236}">
                      <a16:creationId xmlns:a16="http://schemas.microsoft.com/office/drawing/2014/main" id="{E820854B-3A2D-3916-C17C-0318B89095A6}"/>
                    </a:ext>
                  </a:extLst>
                </p:cNvPr>
                <p:cNvCxnSpPr>
                  <a:cxnSpLocks/>
                </p:cNvCxnSpPr>
                <p:nvPr/>
              </p:nvCxnSpPr>
              <p:spPr>
                <a:xfrm>
                  <a:off x="7743258" y="-26373"/>
                  <a:ext cx="0" cy="6910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64" name="直接连接符 63">
                  <a:extLst>
                    <a:ext uri="{FF2B5EF4-FFF2-40B4-BE49-F238E27FC236}">
                      <a16:creationId xmlns:a16="http://schemas.microsoft.com/office/drawing/2014/main" id="{EDBEA2B6-FF21-6480-51BB-9EB7ED598B79}"/>
                    </a:ext>
                  </a:extLst>
                </p:cNvPr>
                <p:cNvCxnSpPr>
                  <a:cxnSpLocks/>
                </p:cNvCxnSpPr>
                <p:nvPr/>
              </p:nvCxnSpPr>
              <p:spPr>
                <a:xfrm>
                  <a:off x="8605629" y="-26373"/>
                  <a:ext cx="0" cy="6910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a:extLst>
                    <a:ext uri="{FF2B5EF4-FFF2-40B4-BE49-F238E27FC236}">
                      <a16:creationId xmlns:a16="http://schemas.microsoft.com/office/drawing/2014/main" id="{4CF0B5E6-9263-C614-FDF7-6BC3DF481377}"/>
                    </a:ext>
                  </a:extLst>
                </p:cNvPr>
                <p:cNvCxnSpPr>
                  <a:cxnSpLocks/>
                </p:cNvCxnSpPr>
                <p:nvPr/>
              </p:nvCxnSpPr>
              <p:spPr>
                <a:xfrm>
                  <a:off x="9468000" y="-26373"/>
                  <a:ext cx="0" cy="6910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66" name="直接连接符 65">
                  <a:extLst>
                    <a:ext uri="{FF2B5EF4-FFF2-40B4-BE49-F238E27FC236}">
                      <a16:creationId xmlns:a16="http://schemas.microsoft.com/office/drawing/2014/main" id="{41657B6B-8DBE-D427-5671-9D0ED5618347}"/>
                    </a:ext>
                  </a:extLst>
                </p:cNvPr>
                <p:cNvCxnSpPr>
                  <a:cxnSpLocks/>
                </p:cNvCxnSpPr>
                <p:nvPr/>
              </p:nvCxnSpPr>
              <p:spPr>
                <a:xfrm>
                  <a:off x="10330371" y="-26373"/>
                  <a:ext cx="0" cy="6910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67" name="直接连接符 66">
                  <a:extLst>
                    <a:ext uri="{FF2B5EF4-FFF2-40B4-BE49-F238E27FC236}">
                      <a16:creationId xmlns:a16="http://schemas.microsoft.com/office/drawing/2014/main" id="{38A30206-644F-923A-AB24-E2E377FDE867}"/>
                    </a:ext>
                  </a:extLst>
                </p:cNvPr>
                <p:cNvCxnSpPr>
                  <a:cxnSpLocks/>
                </p:cNvCxnSpPr>
                <p:nvPr/>
              </p:nvCxnSpPr>
              <p:spPr>
                <a:xfrm>
                  <a:off x="11192742" y="-26373"/>
                  <a:ext cx="0" cy="6910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68" name="直接连接符 67">
                  <a:extLst>
                    <a:ext uri="{FF2B5EF4-FFF2-40B4-BE49-F238E27FC236}">
                      <a16:creationId xmlns:a16="http://schemas.microsoft.com/office/drawing/2014/main" id="{4FA559CF-82C4-DFB1-6772-97EFF664D904}"/>
                    </a:ext>
                  </a:extLst>
                </p:cNvPr>
                <p:cNvCxnSpPr>
                  <a:cxnSpLocks/>
                </p:cNvCxnSpPr>
                <p:nvPr/>
              </p:nvCxnSpPr>
              <p:spPr>
                <a:xfrm>
                  <a:off x="-18081" y="-26373"/>
                  <a:ext cx="0" cy="6910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69" name="直接连接符 68">
                  <a:extLst>
                    <a:ext uri="{FF2B5EF4-FFF2-40B4-BE49-F238E27FC236}">
                      <a16:creationId xmlns:a16="http://schemas.microsoft.com/office/drawing/2014/main" id="{D29E9435-E976-CB1B-F7AF-FF7C622636F6}"/>
                    </a:ext>
                  </a:extLst>
                </p:cNvPr>
                <p:cNvCxnSpPr>
                  <a:cxnSpLocks/>
                </p:cNvCxnSpPr>
                <p:nvPr/>
              </p:nvCxnSpPr>
              <p:spPr>
                <a:xfrm>
                  <a:off x="-15308" y="6861739"/>
                  <a:ext cx="12096000"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70" name="直接连接符 69">
                  <a:extLst>
                    <a:ext uri="{FF2B5EF4-FFF2-40B4-BE49-F238E27FC236}">
                      <a16:creationId xmlns:a16="http://schemas.microsoft.com/office/drawing/2014/main" id="{3C25F0CE-1B88-0DBE-8CFA-CA81DBC49F22}"/>
                    </a:ext>
                  </a:extLst>
                </p:cNvPr>
                <p:cNvCxnSpPr>
                  <a:cxnSpLocks/>
                </p:cNvCxnSpPr>
                <p:nvPr/>
              </p:nvCxnSpPr>
              <p:spPr>
                <a:xfrm>
                  <a:off x="-15308" y="-53088"/>
                  <a:ext cx="12096000"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grpSp>
        </p:grpSp>
        <p:grpSp>
          <p:nvGrpSpPr>
            <p:cNvPr id="18" name="组合 17">
              <a:extLst>
                <a:ext uri="{FF2B5EF4-FFF2-40B4-BE49-F238E27FC236}">
                  <a16:creationId xmlns:a16="http://schemas.microsoft.com/office/drawing/2014/main" id="{3FA1E859-769C-8E6F-8310-8E7BBA64C7D8}"/>
                </a:ext>
              </a:extLst>
            </p:cNvPr>
            <p:cNvGrpSpPr/>
            <p:nvPr/>
          </p:nvGrpSpPr>
          <p:grpSpPr>
            <a:xfrm>
              <a:off x="6097919" y="1551538"/>
              <a:ext cx="5268445" cy="4624382"/>
              <a:chOff x="-18081" y="-53088"/>
              <a:chExt cx="12098773" cy="6937289"/>
            </a:xfrm>
          </p:grpSpPr>
          <p:cxnSp>
            <p:nvCxnSpPr>
              <p:cNvPr id="19" name="直接连接符 18">
                <a:extLst>
                  <a:ext uri="{FF2B5EF4-FFF2-40B4-BE49-F238E27FC236}">
                    <a16:creationId xmlns:a16="http://schemas.microsoft.com/office/drawing/2014/main" id="{7E95956C-2803-0BAA-10E6-BDAE8E925E61}"/>
                  </a:ext>
                </a:extLst>
              </p:cNvPr>
              <p:cNvCxnSpPr>
                <a:cxnSpLocks/>
              </p:cNvCxnSpPr>
              <p:nvPr/>
            </p:nvCxnSpPr>
            <p:spPr>
              <a:xfrm>
                <a:off x="12055112" y="-26373"/>
                <a:ext cx="0" cy="6910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grpSp>
            <p:nvGrpSpPr>
              <p:cNvPr id="20" name="组合 19">
                <a:extLst>
                  <a:ext uri="{FF2B5EF4-FFF2-40B4-BE49-F238E27FC236}">
                    <a16:creationId xmlns:a16="http://schemas.microsoft.com/office/drawing/2014/main" id="{BF995197-6E2A-E367-0E11-4D7EEC48E4BD}"/>
                  </a:ext>
                </a:extLst>
              </p:cNvPr>
              <p:cNvGrpSpPr/>
              <p:nvPr/>
            </p:nvGrpSpPr>
            <p:grpSpPr>
              <a:xfrm>
                <a:off x="-18081" y="-53088"/>
                <a:ext cx="12098773" cy="6937289"/>
                <a:chOff x="-18081" y="-53088"/>
                <a:chExt cx="12098773" cy="4642082"/>
              </a:xfrm>
            </p:grpSpPr>
            <p:cxnSp>
              <p:nvCxnSpPr>
                <p:cNvPr id="21" name="直接连接符 20">
                  <a:extLst>
                    <a:ext uri="{FF2B5EF4-FFF2-40B4-BE49-F238E27FC236}">
                      <a16:creationId xmlns:a16="http://schemas.microsoft.com/office/drawing/2014/main" id="{74F6DDE5-86DE-84C3-1C7D-F4D1EA9C9BDD}"/>
                    </a:ext>
                  </a:extLst>
                </p:cNvPr>
                <p:cNvCxnSpPr>
                  <a:cxnSpLocks/>
                </p:cNvCxnSpPr>
                <p:nvPr/>
              </p:nvCxnSpPr>
              <p:spPr>
                <a:xfrm>
                  <a:off x="-15307" y="476768"/>
                  <a:ext cx="12095999"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D1CA86CC-3F50-AA24-B2D7-B772E42D568C}"/>
                    </a:ext>
                  </a:extLst>
                </p:cNvPr>
                <p:cNvCxnSpPr>
                  <a:cxnSpLocks/>
                </p:cNvCxnSpPr>
                <p:nvPr/>
              </p:nvCxnSpPr>
              <p:spPr>
                <a:xfrm>
                  <a:off x="-15307" y="988925"/>
                  <a:ext cx="12095999"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C575B14F-A8DB-EB51-8892-75609C119CE6}"/>
                    </a:ext>
                  </a:extLst>
                </p:cNvPr>
                <p:cNvCxnSpPr>
                  <a:cxnSpLocks/>
                </p:cNvCxnSpPr>
                <p:nvPr/>
              </p:nvCxnSpPr>
              <p:spPr>
                <a:xfrm>
                  <a:off x="-15307" y="1501081"/>
                  <a:ext cx="12095999"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CDDA1618-F5E8-F1DB-D3F3-1AB76506C379}"/>
                    </a:ext>
                  </a:extLst>
                </p:cNvPr>
                <p:cNvCxnSpPr>
                  <a:cxnSpLocks/>
                </p:cNvCxnSpPr>
                <p:nvPr/>
              </p:nvCxnSpPr>
              <p:spPr>
                <a:xfrm>
                  <a:off x="-15307" y="2013238"/>
                  <a:ext cx="12095999"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C9B40097-BBFD-4E94-2242-70AAC09BBDFB}"/>
                    </a:ext>
                  </a:extLst>
                </p:cNvPr>
                <p:cNvCxnSpPr>
                  <a:cxnSpLocks/>
                </p:cNvCxnSpPr>
                <p:nvPr/>
              </p:nvCxnSpPr>
              <p:spPr>
                <a:xfrm>
                  <a:off x="-15307" y="2525394"/>
                  <a:ext cx="12095999"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82BE5D86-42C7-B5EF-0336-F2BD1622E670}"/>
                    </a:ext>
                  </a:extLst>
                </p:cNvPr>
                <p:cNvCxnSpPr>
                  <a:cxnSpLocks/>
                </p:cNvCxnSpPr>
                <p:nvPr/>
              </p:nvCxnSpPr>
              <p:spPr>
                <a:xfrm>
                  <a:off x="-15307" y="3037551"/>
                  <a:ext cx="12095999"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51815BC7-5784-C6EB-D201-F844167494F1}"/>
                    </a:ext>
                  </a:extLst>
                </p:cNvPr>
                <p:cNvCxnSpPr>
                  <a:cxnSpLocks/>
                </p:cNvCxnSpPr>
                <p:nvPr/>
              </p:nvCxnSpPr>
              <p:spPr>
                <a:xfrm>
                  <a:off x="-15307" y="3549707"/>
                  <a:ext cx="12095999"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8EAE8BA2-ABED-8F06-8D3D-467F346612DA}"/>
                    </a:ext>
                  </a:extLst>
                </p:cNvPr>
                <p:cNvCxnSpPr>
                  <a:cxnSpLocks/>
                </p:cNvCxnSpPr>
                <p:nvPr/>
              </p:nvCxnSpPr>
              <p:spPr>
                <a:xfrm>
                  <a:off x="-15307" y="4061864"/>
                  <a:ext cx="12095999"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02CEE848-50CD-7AE0-565F-5400755E96C4}"/>
                    </a:ext>
                  </a:extLst>
                </p:cNvPr>
                <p:cNvCxnSpPr>
                  <a:cxnSpLocks/>
                </p:cNvCxnSpPr>
                <p:nvPr/>
              </p:nvCxnSpPr>
              <p:spPr>
                <a:xfrm>
                  <a:off x="844290" y="-17580"/>
                  <a:ext cx="0" cy="4606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879CC217-BE10-D9CA-758C-A0E75C587FE0}"/>
                    </a:ext>
                  </a:extLst>
                </p:cNvPr>
                <p:cNvCxnSpPr>
                  <a:cxnSpLocks/>
                </p:cNvCxnSpPr>
                <p:nvPr/>
              </p:nvCxnSpPr>
              <p:spPr>
                <a:xfrm>
                  <a:off x="1706661" y="-17580"/>
                  <a:ext cx="0" cy="4606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6137CB4D-9CDD-DC89-DDD5-3CCB1BE93F8A}"/>
                    </a:ext>
                  </a:extLst>
                </p:cNvPr>
                <p:cNvCxnSpPr>
                  <a:cxnSpLocks/>
                </p:cNvCxnSpPr>
                <p:nvPr/>
              </p:nvCxnSpPr>
              <p:spPr>
                <a:xfrm>
                  <a:off x="2569033" y="-17580"/>
                  <a:ext cx="0" cy="4606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5286283E-EDB8-107E-34DF-38D012CA77F6}"/>
                    </a:ext>
                  </a:extLst>
                </p:cNvPr>
                <p:cNvCxnSpPr>
                  <a:cxnSpLocks/>
                </p:cNvCxnSpPr>
                <p:nvPr/>
              </p:nvCxnSpPr>
              <p:spPr>
                <a:xfrm>
                  <a:off x="3431404" y="-17580"/>
                  <a:ext cx="0" cy="4606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5C642E25-4397-40FB-1028-58A59453E0E5}"/>
                    </a:ext>
                  </a:extLst>
                </p:cNvPr>
                <p:cNvCxnSpPr>
                  <a:cxnSpLocks/>
                </p:cNvCxnSpPr>
                <p:nvPr/>
              </p:nvCxnSpPr>
              <p:spPr>
                <a:xfrm>
                  <a:off x="4293773" y="-17580"/>
                  <a:ext cx="0" cy="4606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E08E34D3-FA1A-45CA-0085-A41083DB7D55}"/>
                    </a:ext>
                  </a:extLst>
                </p:cNvPr>
                <p:cNvCxnSpPr>
                  <a:cxnSpLocks/>
                </p:cNvCxnSpPr>
                <p:nvPr/>
              </p:nvCxnSpPr>
              <p:spPr>
                <a:xfrm>
                  <a:off x="5156144" y="-17580"/>
                  <a:ext cx="0" cy="4606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2FEDB6F6-23D9-9D98-E147-0E47DC170927}"/>
                    </a:ext>
                  </a:extLst>
                </p:cNvPr>
                <p:cNvCxnSpPr>
                  <a:cxnSpLocks/>
                </p:cNvCxnSpPr>
                <p:nvPr/>
              </p:nvCxnSpPr>
              <p:spPr>
                <a:xfrm>
                  <a:off x="6018515" y="-17580"/>
                  <a:ext cx="0" cy="4606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8D65801F-D367-5281-496B-E10BBAFD7B09}"/>
                    </a:ext>
                  </a:extLst>
                </p:cNvPr>
                <p:cNvCxnSpPr>
                  <a:cxnSpLocks/>
                </p:cNvCxnSpPr>
                <p:nvPr/>
              </p:nvCxnSpPr>
              <p:spPr>
                <a:xfrm>
                  <a:off x="6880887" y="-17580"/>
                  <a:ext cx="0" cy="4606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B76A1B43-8C4C-33B5-47A6-8DC6F641BBE7}"/>
                    </a:ext>
                  </a:extLst>
                </p:cNvPr>
                <p:cNvCxnSpPr>
                  <a:cxnSpLocks/>
                </p:cNvCxnSpPr>
                <p:nvPr/>
              </p:nvCxnSpPr>
              <p:spPr>
                <a:xfrm>
                  <a:off x="7743258" y="-17580"/>
                  <a:ext cx="0" cy="4606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E53B5A28-9D8E-D96F-35A2-473EC2B8A844}"/>
                    </a:ext>
                  </a:extLst>
                </p:cNvPr>
                <p:cNvCxnSpPr>
                  <a:cxnSpLocks/>
                </p:cNvCxnSpPr>
                <p:nvPr/>
              </p:nvCxnSpPr>
              <p:spPr>
                <a:xfrm>
                  <a:off x="8605629" y="-17580"/>
                  <a:ext cx="0" cy="4606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F9411955-565F-3270-D0E4-40A5229473BC}"/>
                    </a:ext>
                  </a:extLst>
                </p:cNvPr>
                <p:cNvCxnSpPr>
                  <a:cxnSpLocks/>
                </p:cNvCxnSpPr>
                <p:nvPr/>
              </p:nvCxnSpPr>
              <p:spPr>
                <a:xfrm>
                  <a:off x="9468000" y="-17580"/>
                  <a:ext cx="0" cy="4606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6FD69DB4-2E83-ECAE-80D8-A72E242A12C5}"/>
                    </a:ext>
                  </a:extLst>
                </p:cNvPr>
                <p:cNvCxnSpPr>
                  <a:cxnSpLocks/>
                </p:cNvCxnSpPr>
                <p:nvPr/>
              </p:nvCxnSpPr>
              <p:spPr>
                <a:xfrm>
                  <a:off x="10330372" y="-17580"/>
                  <a:ext cx="0" cy="4606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id="{A7AC7B75-9862-30CC-1FEC-F19911367679}"/>
                    </a:ext>
                  </a:extLst>
                </p:cNvPr>
                <p:cNvCxnSpPr>
                  <a:cxnSpLocks/>
                </p:cNvCxnSpPr>
                <p:nvPr/>
              </p:nvCxnSpPr>
              <p:spPr>
                <a:xfrm>
                  <a:off x="11192743" y="-17580"/>
                  <a:ext cx="0" cy="4606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id="{3D9D9157-12DB-C2B1-8864-CF80BF890CFB}"/>
                    </a:ext>
                  </a:extLst>
                </p:cNvPr>
                <p:cNvCxnSpPr>
                  <a:cxnSpLocks/>
                </p:cNvCxnSpPr>
                <p:nvPr/>
              </p:nvCxnSpPr>
              <p:spPr>
                <a:xfrm>
                  <a:off x="-18081" y="-17580"/>
                  <a:ext cx="0" cy="4606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42">
                  <a:extLst>
                    <a:ext uri="{FF2B5EF4-FFF2-40B4-BE49-F238E27FC236}">
                      <a16:creationId xmlns:a16="http://schemas.microsoft.com/office/drawing/2014/main" id="{65C2D2ED-7A6A-18DB-3568-822F16AEFD6B}"/>
                    </a:ext>
                  </a:extLst>
                </p:cNvPr>
                <p:cNvCxnSpPr>
                  <a:cxnSpLocks/>
                </p:cNvCxnSpPr>
                <p:nvPr/>
              </p:nvCxnSpPr>
              <p:spPr>
                <a:xfrm>
                  <a:off x="-15307" y="4574021"/>
                  <a:ext cx="12095999"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a16="http://schemas.microsoft.com/office/drawing/2014/main" id="{6A647B4C-98B1-493E-82CF-F63FFB971EA3}"/>
                    </a:ext>
                  </a:extLst>
                </p:cNvPr>
                <p:cNvCxnSpPr>
                  <a:cxnSpLocks/>
                </p:cNvCxnSpPr>
                <p:nvPr/>
              </p:nvCxnSpPr>
              <p:spPr>
                <a:xfrm>
                  <a:off x="-15307" y="-53088"/>
                  <a:ext cx="12095999"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grpSp>
        </p:grpSp>
      </p:grpSp>
      <p:grpSp>
        <p:nvGrpSpPr>
          <p:cNvPr id="163" name="组合 162">
            <a:extLst>
              <a:ext uri="{FF2B5EF4-FFF2-40B4-BE49-F238E27FC236}">
                <a16:creationId xmlns:a16="http://schemas.microsoft.com/office/drawing/2014/main" id="{EEA246C1-4287-4E92-93E9-29CA9505ED5C}"/>
              </a:ext>
            </a:extLst>
          </p:cNvPr>
          <p:cNvGrpSpPr/>
          <p:nvPr/>
        </p:nvGrpSpPr>
        <p:grpSpPr>
          <a:xfrm flipV="1">
            <a:off x="559278" y="6043128"/>
            <a:ext cx="281517" cy="281517"/>
            <a:chOff x="689649" y="517897"/>
            <a:chExt cx="281517" cy="281517"/>
          </a:xfrm>
        </p:grpSpPr>
        <p:sp>
          <p:nvSpPr>
            <p:cNvPr id="167" name="矩形 166">
              <a:extLst>
                <a:ext uri="{FF2B5EF4-FFF2-40B4-BE49-F238E27FC236}">
                  <a16:creationId xmlns:a16="http://schemas.microsoft.com/office/drawing/2014/main" id="{AD274AB6-38D5-467F-9632-A5D9C911B443}"/>
                </a:ext>
              </a:extLst>
            </p:cNvPr>
            <p:cNvSpPr/>
            <p:nvPr/>
          </p:nvSpPr>
          <p:spPr>
            <a:xfrm flipH="1">
              <a:off x="689649" y="517897"/>
              <a:ext cx="18000" cy="281517"/>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sp>
          <p:nvSpPr>
            <p:cNvPr id="168" name="矩形 167">
              <a:extLst>
                <a:ext uri="{FF2B5EF4-FFF2-40B4-BE49-F238E27FC236}">
                  <a16:creationId xmlns:a16="http://schemas.microsoft.com/office/drawing/2014/main" id="{F8A534B0-D171-47B4-88C5-F6318B473DD8}"/>
                </a:ext>
              </a:extLst>
            </p:cNvPr>
            <p:cNvSpPr/>
            <p:nvPr/>
          </p:nvSpPr>
          <p:spPr>
            <a:xfrm rot="16200000" flipH="1">
              <a:off x="821408" y="386139"/>
              <a:ext cx="18000" cy="281517"/>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grpSp>
      <p:grpSp>
        <p:nvGrpSpPr>
          <p:cNvPr id="164" name="组合 163">
            <a:extLst>
              <a:ext uri="{FF2B5EF4-FFF2-40B4-BE49-F238E27FC236}">
                <a16:creationId xmlns:a16="http://schemas.microsoft.com/office/drawing/2014/main" id="{12CEDD2B-3694-4872-B5C6-B0D950DEF2C6}"/>
              </a:ext>
            </a:extLst>
          </p:cNvPr>
          <p:cNvGrpSpPr/>
          <p:nvPr/>
        </p:nvGrpSpPr>
        <p:grpSpPr>
          <a:xfrm flipH="1">
            <a:off x="11345596" y="1176083"/>
            <a:ext cx="281517" cy="281517"/>
            <a:chOff x="689649" y="517897"/>
            <a:chExt cx="281517" cy="281517"/>
          </a:xfrm>
        </p:grpSpPr>
        <p:sp>
          <p:nvSpPr>
            <p:cNvPr id="165" name="矩形 164">
              <a:extLst>
                <a:ext uri="{FF2B5EF4-FFF2-40B4-BE49-F238E27FC236}">
                  <a16:creationId xmlns:a16="http://schemas.microsoft.com/office/drawing/2014/main" id="{452B4009-F704-425D-8899-9EF45EB0E3A6}"/>
                </a:ext>
              </a:extLst>
            </p:cNvPr>
            <p:cNvSpPr/>
            <p:nvPr/>
          </p:nvSpPr>
          <p:spPr>
            <a:xfrm flipH="1">
              <a:off x="689649" y="517897"/>
              <a:ext cx="18000" cy="281517"/>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sp>
          <p:nvSpPr>
            <p:cNvPr id="166" name="矩形 165">
              <a:extLst>
                <a:ext uri="{FF2B5EF4-FFF2-40B4-BE49-F238E27FC236}">
                  <a16:creationId xmlns:a16="http://schemas.microsoft.com/office/drawing/2014/main" id="{5F447970-9084-4098-A7C3-6BDCD20D50DE}"/>
                </a:ext>
              </a:extLst>
            </p:cNvPr>
            <p:cNvSpPr/>
            <p:nvPr/>
          </p:nvSpPr>
          <p:spPr>
            <a:xfrm rot="16200000" flipH="1">
              <a:off x="821408" y="386139"/>
              <a:ext cx="18000" cy="281517"/>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grpSp>
      <p:sp>
        <p:nvSpPr>
          <p:cNvPr id="87" name="椭圆 86">
            <a:extLst>
              <a:ext uri="{FF2B5EF4-FFF2-40B4-BE49-F238E27FC236}">
                <a16:creationId xmlns:a16="http://schemas.microsoft.com/office/drawing/2014/main" id="{2D68F2FF-90CC-4CDF-8E03-AF51E4B02778}"/>
              </a:ext>
            </a:extLst>
          </p:cNvPr>
          <p:cNvSpPr/>
          <p:nvPr/>
        </p:nvSpPr>
        <p:spPr>
          <a:xfrm>
            <a:off x="11533188" y="5964164"/>
            <a:ext cx="403372" cy="403372"/>
          </a:xfrm>
          <a:prstGeom prst="ellipse">
            <a:avLst/>
          </a:prstGeom>
          <a:gradFill flip="none" rotWithShape="1">
            <a:gsLst>
              <a:gs pos="0">
                <a:schemeClr val="accent1">
                  <a:alpha val="90000"/>
                </a:schemeClr>
              </a:gs>
              <a:gs pos="49000">
                <a:schemeClr val="accent1">
                  <a:alpha val="40000"/>
                </a:schemeClr>
              </a:gs>
              <a:gs pos="95000">
                <a:schemeClr val="accent1">
                  <a:alpha val="0"/>
                </a:schemeClr>
              </a:gs>
            </a:gsLst>
            <a:lin ang="2700000" scaled="1"/>
            <a:tileRect/>
          </a:gradFill>
          <a:ln>
            <a:no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sp>
        <p:nvSpPr>
          <p:cNvPr id="117" name="椭圆 116">
            <a:extLst>
              <a:ext uri="{FF2B5EF4-FFF2-40B4-BE49-F238E27FC236}">
                <a16:creationId xmlns:a16="http://schemas.microsoft.com/office/drawing/2014/main" id="{B0ECDC5F-3B35-A6AE-90F9-4B985ED4F391}"/>
              </a:ext>
            </a:extLst>
          </p:cNvPr>
          <p:cNvSpPr/>
          <p:nvPr/>
        </p:nvSpPr>
        <p:spPr>
          <a:xfrm>
            <a:off x="11277153" y="-40196"/>
            <a:ext cx="1077386" cy="1077386"/>
          </a:xfrm>
          <a:prstGeom prst="ellipse">
            <a:avLst/>
          </a:prstGeom>
          <a:gradFill flip="none" rotWithShape="1">
            <a:gsLst>
              <a:gs pos="0">
                <a:schemeClr val="accent4"/>
              </a:gs>
              <a:gs pos="49000">
                <a:schemeClr val="accent1">
                  <a:alpha val="40000"/>
                </a:schemeClr>
              </a:gs>
              <a:gs pos="95000">
                <a:schemeClr val="accent1">
                  <a:alpha val="0"/>
                </a:schemeClr>
              </a:gs>
            </a:gsLst>
            <a:lin ang="2700000" scaled="1"/>
            <a:tileRect/>
          </a:gradFill>
          <a:ln>
            <a:no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sp>
        <p:nvSpPr>
          <p:cNvPr id="3" name="文本框 2">
            <a:extLst>
              <a:ext uri="{FF2B5EF4-FFF2-40B4-BE49-F238E27FC236}">
                <a16:creationId xmlns:a16="http://schemas.microsoft.com/office/drawing/2014/main" id="{5E4CFDEA-1B96-33FA-DCD4-523AD7895819}"/>
              </a:ext>
            </a:extLst>
          </p:cNvPr>
          <p:cNvSpPr txBox="1"/>
          <p:nvPr/>
        </p:nvSpPr>
        <p:spPr>
          <a:xfrm>
            <a:off x="1923262" y="308593"/>
            <a:ext cx="1442704" cy="430887"/>
          </a:xfrm>
          <a:prstGeom prst="rect">
            <a:avLst/>
          </a:prstGeom>
          <a:noFill/>
          <a:ln>
            <a:noFill/>
          </a:ln>
        </p:spPr>
        <p:txBody>
          <a:bodyPr wrap="none" lIns="0" tIns="0" rIns="0" bIns="0" anchor="ctr" anchorCtr="0">
            <a:spAutoFit/>
          </a:bodyPr>
          <a:lstStyle/>
          <a:p>
            <a:pPr marL="0" marR="0" lvl="0" indent="0" algn="ctr" defTabSz="913765" rtl="0" eaLnBrk="1" fontAlgn="auto" latinLnBrk="0" hangingPunct="1">
              <a:lnSpc>
                <a:spcPct val="100000"/>
              </a:lnSpc>
              <a:spcBef>
                <a:spcPts val="0"/>
              </a:spcBef>
              <a:spcAft>
                <a:spcPts val="0"/>
              </a:spcAft>
              <a:buClrTx/>
              <a:buSzPct val="25000"/>
              <a:buFontTx/>
              <a:buNone/>
              <a:defRPr/>
            </a:pPr>
            <a:r>
              <a:rPr lang="zh-CN" altLang="en-US" sz="2800" b="1" dirty="0">
                <a:solidFill>
                  <a:schemeClr val="accent2"/>
                </a:solidFill>
                <a:latin typeface="黑体" panose="02010609060101010101" pitchFamily="49" charset="-122"/>
                <a:ea typeface="黑体" panose="02010609060101010101" pitchFamily="49" charset="-122"/>
                <a:cs typeface="阿里巴巴普惠体 Medium" panose="00020600040101010101" pitchFamily="18" charset="-122"/>
              </a:rPr>
              <a:t>小组</a:t>
            </a:r>
            <a:r>
              <a:rPr kumimoji="0" lang="zh-CN" altLang="en-US" sz="2800" b="1" i="0" u="none" strike="noStrike" kern="1200" cap="none" spc="0" normalizeH="0" baseline="0" noProof="0" dirty="0">
                <a:ln>
                  <a:noFill/>
                </a:ln>
                <a:solidFill>
                  <a:schemeClr val="accent2"/>
                </a:solidFill>
                <a:effectLst/>
                <a:uLnTx/>
                <a:uFillTx/>
                <a:latin typeface="黑体" panose="02010609060101010101" pitchFamily="49" charset="-122"/>
                <a:ea typeface="黑体" panose="02010609060101010101" pitchFamily="49" charset="-122"/>
                <a:cs typeface="阿里巴巴普惠体 Medium" panose="00020600040101010101" pitchFamily="18" charset="-122"/>
              </a:rPr>
              <a:t>分工</a:t>
            </a:r>
            <a:endParaRPr kumimoji="0" lang="en-US" sz="2800" b="1" i="0" u="none" strike="noStrike" kern="1200" cap="none" spc="0" normalizeH="0" baseline="0" noProof="0" dirty="0">
              <a:ln>
                <a:noFill/>
              </a:ln>
              <a:solidFill>
                <a:schemeClr val="accent2"/>
              </a:solidFill>
              <a:effectLst/>
              <a:uLnTx/>
              <a:uFillTx/>
              <a:latin typeface="黑体" panose="02010609060101010101" pitchFamily="49" charset="-122"/>
              <a:ea typeface="黑体" panose="02010609060101010101" pitchFamily="49" charset="-122"/>
              <a:cs typeface="阿里巴巴普惠体 Medium" panose="00020600040101010101" pitchFamily="18" charset="-122"/>
            </a:endParaRPr>
          </a:p>
        </p:txBody>
      </p:sp>
      <p:grpSp>
        <p:nvGrpSpPr>
          <p:cNvPr id="5" name="组合 4">
            <a:extLst>
              <a:ext uri="{FF2B5EF4-FFF2-40B4-BE49-F238E27FC236}">
                <a16:creationId xmlns:a16="http://schemas.microsoft.com/office/drawing/2014/main" id="{B84DB074-497B-D052-6921-F266CCE2302C}"/>
              </a:ext>
            </a:extLst>
          </p:cNvPr>
          <p:cNvGrpSpPr/>
          <p:nvPr/>
        </p:nvGrpSpPr>
        <p:grpSpPr>
          <a:xfrm>
            <a:off x="371695" y="522508"/>
            <a:ext cx="455943" cy="152400"/>
            <a:chOff x="629294" y="1174543"/>
            <a:chExt cx="303304" cy="152400"/>
          </a:xfrm>
        </p:grpSpPr>
        <p:cxnSp>
          <p:nvCxnSpPr>
            <p:cNvPr id="6" name="直接连接符 5">
              <a:extLst>
                <a:ext uri="{FF2B5EF4-FFF2-40B4-BE49-F238E27FC236}">
                  <a16:creationId xmlns:a16="http://schemas.microsoft.com/office/drawing/2014/main" id="{AC51D2BF-F6CD-032D-2111-40C01D7F3FC6}"/>
                </a:ext>
              </a:extLst>
            </p:cNvPr>
            <p:cNvCxnSpPr>
              <a:cxnSpLocks/>
            </p:cNvCxnSpPr>
            <p:nvPr/>
          </p:nvCxnSpPr>
          <p:spPr>
            <a:xfrm flipH="1" flipV="1">
              <a:off x="629294" y="1250743"/>
              <a:ext cx="237044" cy="0"/>
            </a:xfrm>
            <a:prstGeom prst="line">
              <a:avLst/>
            </a:prstGeom>
            <a:ln w="12700">
              <a:gradFill>
                <a:gsLst>
                  <a:gs pos="11000">
                    <a:schemeClr val="accent1"/>
                  </a:gs>
                  <a:gs pos="0">
                    <a:schemeClr val="accent1">
                      <a:lumMod val="60000"/>
                      <a:lumOff val="40000"/>
                    </a:schemeClr>
                  </a:gs>
                  <a:gs pos="83000">
                    <a:schemeClr val="accent1">
                      <a:alpha val="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7" name="直接连接符 6">
              <a:extLst>
                <a:ext uri="{FF2B5EF4-FFF2-40B4-BE49-F238E27FC236}">
                  <a16:creationId xmlns:a16="http://schemas.microsoft.com/office/drawing/2014/main" id="{BE549DBD-F91D-D787-7C3B-596BE4179C43}"/>
                </a:ext>
              </a:extLst>
            </p:cNvPr>
            <p:cNvCxnSpPr>
              <a:cxnSpLocks/>
            </p:cNvCxnSpPr>
            <p:nvPr/>
          </p:nvCxnSpPr>
          <p:spPr>
            <a:xfrm flipH="1" flipV="1">
              <a:off x="695554" y="1174543"/>
              <a:ext cx="237044" cy="0"/>
            </a:xfrm>
            <a:prstGeom prst="line">
              <a:avLst/>
            </a:prstGeom>
            <a:ln w="12700">
              <a:gradFill>
                <a:gsLst>
                  <a:gs pos="11000">
                    <a:schemeClr val="accent1"/>
                  </a:gs>
                  <a:gs pos="0">
                    <a:schemeClr val="accent1">
                      <a:lumMod val="60000"/>
                      <a:lumOff val="40000"/>
                    </a:schemeClr>
                  </a:gs>
                  <a:gs pos="83000">
                    <a:schemeClr val="accent1">
                      <a:alpha val="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17EEA407-A569-5DEA-D802-560DAD0F52BD}"/>
                </a:ext>
              </a:extLst>
            </p:cNvPr>
            <p:cNvCxnSpPr>
              <a:cxnSpLocks/>
            </p:cNvCxnSpPr>
            <p:nvPr/>
          </p:nvCxnSpPr>
          <p:spPr>
            <a:xfrm flipH="1" flipV="1">
              <a:off x="695554" y="1326943"/>
              <a:ext cx="237044" cy="0"/>
            </a:xfrm>
            <a:prstGeom prst="line">
              <a:avLst/>
            </a:prstGeom>
            <a:ln w="12700">
              <a:gradFill>
                <a:gsLst>
                  <a:gs pos="11000">
                    <a:schemeClr val="accent1"/>
                  </a:gs>
                  <a:gs pos="0">
                    <a:schemeClr val="accent1">
                      <a:lumMod val="60000"/>
                      <a:lumOff val="40000"/>
                    </a:schemeClr>
                  </a:gs>
                  <a:gs pos="83000">
                    <a:schemeClr val="accent1">
                      <a:alpha val="0"/>
                    </a:schemeClr>
                  </a:gs>
                </a:gsLst>
                <a:lin ang="0" scaled="0"/>
              </a:gradFill>
            </a:ln>
          </p:spPr>
          <p:style>
            <a:lnRef idx="1">
              <a:schemeClr val="accent1"/>
            </a:lnRef>
            <a:fillRef idx="0">
              <a:schemeClr val="accent1"/>
            </a:fillRef>
            <a:effectRef idx="0">
              <a:schemeClr val="accent1"/>
            </a:effectRef>
            <a:fontRef idx="minor">
              <a:schemeClr val="tx1"/>
            </a:fontRef>
          </p:style>
        </p:cxnSp>
      </p:grpSp>
      <p:grpSp>
        <p:nvGrpSpPr>
          <p:cNvPr id="10" name="组合 9">
            <a:extLst>
              <a:ext uri="{FF2B5EF4-FFF2-40B4-BE49-F238E27FC236}">
                <a16:creationId xmlns:a16="http://schemas.microsoft.com/office/drawing/2014/main" id="{1FA59425-405A-F165-89AC-C8F61AC57CB2}"/>
              </a:ext>
            </a:extLst>
          </p:cNvPr>
          <p:cNvGrpSpPr/>
          <p:nvPr/>
        </p:nvGrpSpPr>
        <p:grpSpPr>
          <a:xfrm flipH="1">
            <a:off x="4407644" y="522508"/>
            <a:ext cx="455943" cy="152400"/>
            <a:chOff x="629294" y="1174543"/>
            <a:chExt cx="303304" cy="152400"/>
          </a:xfrm>
        </p:grpSpPr>
        <p:cxnSp>
          <p:nvCxnSpPr>
            <p:cNvPr id="11" name="直接连接符 10">
              <a:extLst>
                <a:ext uri="{FF2B5EF4-FFF2-40B4-BE49-F238E27FC236}">
                  <a16:creationId xmlns:a16="http://schemas.microsoft.com/office/drawing/2014/main" id="{14A6EB14-22AB-27BE-385A-F192C347BEC4}"/>
                </a:ext>
              </a:extLst>
            </p:cNvPr>
            <p:cNvCxnSpPr>
              <a:cxnSpLocks/>
            </p:cNvCxnSpPr>
            <p:nvPr/>
          </p:nvCxnSpPr>
          <p:spPr>
            <a:xfrm flipH="1" flipV="1">
              <a:off x="629294" y="1250743"/>
              <a:ext cx="237044" cy="0"/>
            </a:xfrm>
            <a:prstGeom prst="line">
              <a:avLst/>
            </a:prstGeom>
            <a:ln w="12700">
              <a:gradFill>
                <a:gsLst>
                  <a:gs pos="11000">
                    <a:schemeClr val="accent1"/>
                  </a:gs>
                  <a:gs pos="0">
                    <a:schemeClr val="accent1">
                      <a:lumMod val="60000"/>
                      <a:lumOff val="40000"/>
                    </a:schemeClr>
                  </a:gs>
                  <a:gs pos="83000">
                    <a:schemeClr val="accent1">
                      <a:alpha val="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FF731798-43B0-3FDF-5CC2-F3FBD0DA3A83}"/>
                </a:ext>
              </a:extLst>
            </p:cNvPr>
            <p:cNvCxnSpPr>
              <a:cxnSpLocks/>
            </p:cNvCxnSpPr>
            <p:nvPr/>
          </p:nvCxnSpPr>
          <p:spPr>
            <a:xfrm flipH="1" flipV="1">
              <a:off x="695554" y="1174543"/>
              <a:ext cx="237044" cy="0"/>
            </a:xfrm>
            <a:prstGeom prst="line">
              <a:avLst/>
            </a:prstGeom>
            <a:ln w="12700">
              <a:gradFill>
                <a:gsLst>
                  <a:gs pos="11000">
                    <a:schemeClr val="accent1"/>
                  </a:gs>
                  <a:gs pos="0">
                    <a:schemeClr val="accent1">
                      <a:lumMod val="60000"/>
                      <a:lumOff val="40000"/>
                    </a:schemeClr>
                  </a:gs>
                  <a:gs pos="83000">
                    <a:schemeClr val="accent1">
                      <a:alpha val="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DD6C6E96-55D6-935A-61DB-40855182B006}"/>
                </a:ext>
              </a:extLst>
            </p:cNvPr>
            <p:cNvCxnSpPr>
              <a:cxnSpLocks/>
            </p:cNvCxnSpPr>
            <p:nvPr/>
          </p:nvCxnSpPr>
          <p:spPr>
            <a:xfrm flipH="1" flipV="1">
              <a:off x="695554" y="1326943"/>
              <a:ext cx="237044" cy="0"/>
            </a:xfrm>
            <a:prstGeom prst="line">
              <a:avLst/>
            </a:prstGeom>
            <a:ln w="12700">
              <a:gradFill>
                <a:gsLst>
                  <a:gs pos="11000">
                    <a:schemeClr val="accent1"/>
                  </a:gs>
                  <a:gs pos="0">
                    <a:schemeClr val="accent1">
                      <a:lumMod val="60000"/>
                      <a:lumOff val="40000"/>
                    </a:schemeClr>
                  </a:gs>
                  <a:gs pos="83000">
                    <a:schemeClr val="accent1">
                      <a:alpha val="0"/>
                    </a:schemeClr>
                  </a:gs>
                </a:gsLst>
                <a:lin ang="0" scaled="0"/>
              </a:gradFill>
            </a:ln>
          </p:spPr>
          <p:style>
            <a:lnRef idx="1">
              <a:schemeClr val="accent1"/>
            </a:lnRef>
            <a:fillRef idx="0">
              <a:schemeClr val="accent1"/>
            </a:fillRef>
            <a:effectRef idx="0">
              <a:schemeClr val="accent1"/>
            </a:effectRef>
            <a:fontRef idx="minor">
              <a:schemeClr val="tx1"/>
            </a:fontRef>
          </p:style>
        </p:cxnSp>
      </p:grpSp>
      <p:sp>
        <p:nvSpPr>
          <p:cNvPr id="16" name="任意多边形: 形状 15">
            <a:extLst>
              <a:ext uri="{FF2B5EF4-FFF2-40B4-BE49-F238E27FC236}">
                <a16:creationId xmlns:a16="http://schemas.microsoft.com/office/drawing/2014/main" id="{4920D3D2-7F10-3B1B-229F-43926F9FCBEE}"/>
              </a:ext>
            </a:extLst>
          </p:cNvPr>
          <p:cNvSpPr/>
          <p:nvPr/>
        </p:nvSpPr>
        <p:spPr>
          <a:xfrm>
            <a:off x="-77461" y="1317499"/>
            <a:ext cx="434101" cy="868199"/>
          </a:xfrm>
          <a:custGeom>
            <a:avLst/>
            <a:gdLst>
              <a:gd name="connsiteX0" fmla="*/ 0 w 278793"/>
              <a:gd name="connsiteY0" fmla="*/ 0 h 557584"/>
              <a:gd name="connsiteX1" fmla="*/ 278793 w 278793"/>
              <a:gd name="connsiteY1" fmla="*/ 278792 h 557584"/>
              <a:gd name="connsiteX2" fmla="*/ 0 w 278793"/>
              <a:gd name="connsiteY2" fmla="*/ 557584 h 557584"/>
            </a:gdLst>
            <a:ahLst/>
            <a:cxnLst>
              <a:cxn ang="0">
                <a:pos x="connsiteX0" y="connsiteY0"/>
              </a:cxn>
              <a:cxn ang="0">
                <a:pos x="connsiteX1" y="connsiteY1"/>
              </a:cxn>
              <a:cxn ang="0">
                <a:pos x="connsiteX2" y="connsiteY2"/>
              </a:cxn>
            </a:cxnLst>
            <a:rect l="l" t="t" r="r" b="b"/>
            <a:pathLst>
              <a:path w="278793" h="557584">
                <a:moveTo>
                  <a:pt x="0" y="0"/>
                </a:moveTo>
                <a:cubicBezTo>
                  <a:pt x="153973" y="0"/>
                  <a:pt x="278793" y="124819"/>
                  <a:pt x="278793" y="278792"/>
                </a:cubicBezTo>
                <a:cubicBezTo>
                  <a:pt x="278793" y="432765"/>
                  <a:pt x="153973" y="557584"/>
                  <a:pt x="0" y="557584"/>
                </a:cubicBezTo>
                <a:close/>
              </a:path>
            </a:pathLst>
          </a:custGeom>
          <a:gradFill flip="none" rotWithShape="1">
            <a:gsLst>
              <a:gs pos="0">
                <a:schemeClr val="accent1">
                  <a:alpha val="55000"/>
                </a:schemeClr>
              </a:gs>
              <a:gs pos="100000">
                <a:schemeClr val="accent1">
                  <a:alpha val="0"/>
                </a:schemeClr>
              </a:gs>
            </a:gsLst>
            <a:lin ang="2700000" scaled="1"/>
            <a:tileRect/>
          </a:gradFill>
          <a:ln>
            <a:no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endParaRPr lang="zh-CN" altLang="en-US"/>
          </a:p>
        </p:txBody>
      </p:sp>
      <p:pic>
        <p:nvPicPr>
          <p:cNvPr id="2" name="图片 1">
            <a:extLst>
              <a:ext uri="{FF2B5EF4-FFF2-40B4-BE49-F238E27FC236}">
                <a16:creationId xmlns:a16="http://schemas.microsoft.com/office/drawing/2014/main" id="{7DE24C27-D18F-29AA-6F1D-78814B6244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88623" y="993702"/>
            <a:ext cx="6495420" cy="2453703"/>
          </a:xfrm>
          <a:prstGeom prst="rect">
            <a:avLst/>
          </a:prstGeom>
        </p:spPr>
      </p:pic>
      <p:sp>
        <p:nvSpPr>
          <p:cNvPr id="4" name="文本框 3">
            <a:extLst>
              <a:ext uri="{FF2B5EF4-FFF2-40B4-BE49-F238E27FC236}">
                <a16:creationId xmlns:a16="http://schemas.microsoft.com/office/drawing/2014/main" id="{2B1FF341-9B71-8494-A43C-741A1D094BB8}"/>
              </a:ext>
            </a:extLst>
          </p:cNvPr>
          <p:cNvSpPr txBox="1"/>
          <p:nvPr/>
        </p:nvSpPr>
        <p:spPr>
          <a:xfrm>
            <a:off x="1604396" y="3487918"/>
            <a:ext cx="9034851" cy="3099631"/>
          </a:xfrm>
          <a:prstGeom prst="rect">
            <a:avLst/>
          </a:prstGeom>
          <a:noFill/>
        </p:spPr>
        <p:txBody>
          <a:bodyPr wrap="square" rtlCol="0">
            <a:spAutoFit/>
          </a:bodyPr>
          <a:lstStyle/>
          <a:p>
            <a:pPr>
              <a:lnSpc>
                <a:spcPct val="150000"/>
              </a:lnSpc>
              <a:spcBef>
                <a:spcPct val="0"/>
              </a:spcBef>
            </a:pPr>
            <a:r>
              <a:rPr lang="zh-CN" altLang="en-US" sz="2000" dirty="0">
                <a:solidFill>
                  <a:schemeClr val="bg1"/>
                </a:solidFill>
                <a:latin typeface="微软雅黑" panose="020B0503020204020204" charset="-122"/>
                <a:ea typeface="微软雅黑" panose="020B0503020204020204" charset="-122"/>
                <a:sym typeface="+mn-ea"/>
              </a:rPr>
              <a:t>小组分工</a:t>
            </a:r>
            <a:endParaRPr lang="en-US" altLang="zh-CN" sz="2000" dirty="0">
              <a:solidFill>
                <a:schemeClr val="bg1"/>
              </a:solidFill>
              <a:latin typeface="微软雅黑" panose="020B0503020204020204" charset="-122"/>
              <a:ea typeface="微软雅黑" panose="020B0503020204020204" charset="-122"/>
              <a:sym typeface="+mn-ea"/>
            </a:endParaRPr>
          </a:p>
          <a:p>
            <a:pPr marL="342900" indent="-342900">
              <a:lnSpc>
                <a:spcPct val="150000"/>
              </a:lnSpc>
              <a:spcBef>
                <a:spcPct val="0"/>
              </a:spcBef>
              <a:buFont typeface="Arial" panose="020B0604020202020204" pitchFamily="34" charset="0"/>
              <a:buChar char="•"/>
            </a:pPr>
            <a:r>
              <a:rPr lang="zh-CN" altLang="en-US" sz="2000" dirty="0">
                <a:solidFill>
                  <a:schemeClr val="bg1"/>
                </a:solidFill>
                <a:latin typeface="微软雅黑" panose="020B0503020204020204" charset="-122"/>
                <a:ea typeface="微软雅黑" panose="020B0503020204020204" charset="-122"/>
                <a:sym typeface="+mn-ea"/>
              </a:rPr>
              <a:t>前端</a:t>
            </a:r>
            <a:endParaRPr lang="en-US" altLang="zh-CN" sz="2000" dirty="0">
              <a:solidFill>
                <a:schemeClr val="bg1"/>
              </a:solidFill>
              <a:latin typeface="微软雅黑" panose="020B0503020204020204" charset="-122"/>
              <a:ea typeface="微软雅黑" panose="020B0503020204020204" charset="-122"/>
              <a:sym typeface="+mn-ea"/>
            </a:endParaRPr>
          </a:p>
          <a:p>
            <a:pPr marL="742950" lvl="1" indent="-285750">
              <a:lnSpc>
                <a:spcPct val="150000"/>
              </a:lnSpc>
              <a:spcBef>
                <a:spcPct val="0"/>
              </a:spcBef>
              <a:buFont typeface="Wingdings" panose="05000000000000000000" pitchFamily="2" charset="2"/>
              <a:buChar char="ü"/>
            </a:pPr>
            <a:r>
              <a:rPr lang="zh-CN" altLang="en-US" dirty="0">
                <a:solidFill>
                  <a:schemeClr val="bg1"/>
                </a:solidFill>
                <a:latin typeface="微软雅黑" panose="020B0503020204020204" charset="-122"/>
                <a:ea typeface="微软雅黑" panose="020B0503020204020204" charset="-122"/>
                <a:sym typeface="+mn-ea"/>
              </a:rPr>
              <a:t>顾洋丞：登录注册页、结算页面、对战逻辑、个人信息页、整体页面优化</a:t>
            </a:r>
            <a:endParaRPr lang="en-US" altLang="zh-CN" dirty="0">
              <a:solidFill>
                <a:schemeClr val="bg1"/>
              </a:solidFill>
              <a:latin typeface="微软雅黑" panose="020B0503020204020204" charset="-122"/>
              <a:ea typeface="微软雅黑" panose="020B0503020204020204" charset="-122"/>
              <a:sym typeface="+mn-ea"/>
            </a:endParaRPr>
          </a:p>
          <a:p>
            <a:pPr marL="742950" lvl="1" indent="-285750">
              <a:lnSpc>
                <a:spcPct val="150000"/>
              </a:lnSpc>
              <a:spcBef>
                <a:spcPct val="0"/>
              </a:spcBef>
              <a:buFont typeface="Wingdings" panose="05000000000000000000" pitchFamily="2" charset="2"/>
              <a:buChar char="ü"/>
            </a:pPr>
            <a:r>
              <a:rPr lang="zh-CN" altLang="en-US" dirty="0">
                <a:solidFill>
                  <a:schemeClr val="bg1"/>
                </a:solidFill>
                <a:latin typeface="微软雅黑" panose="020B0503020204020204" charset="-122"/>
                <a:ea typeface="微软雅黑" panose="020B0503020204020204" charset="-122"/>
                <a:sym typeface="+mn-ea"/>
              </a:rPr>
              <a:t>胡昌宇：主页、答题对战中页面、收藏夹页面、管理员页面</a:t>
            </a:r>
            <a:endParaRPr lang="en-US" altLang="zh-CN" dirty="0">
              <a:solidFill>
                <a:schemeClr val="bg1"/>
              </a:solidFill>
              <a:latin typeface="微软雅黑" panose="020B0503020204020204" charset="-122"/>
              <a:ea typeface="微软雅黑" panose="020B0503020204020204" charset="-122"/>
              <a:sym typeface="+mn-ea"/>
            </a:endParaRPr>
          </a:p>
          <a:p>
            <a:pPr marL="342900" indent="-342900">
              <a:lnSpc>
                <a:spcPct val="150000"/>
              </a:lnSpc>
              <a:spcBef>
                <a:spcPct val="0"/>
              </a:spcBef>
              <a:buFont typeface="Arial" panose="020B0604020202020204" pitchFamily="34" charset="0"/>
              <a:buChar char="•"/>
            </a:pPr>
            <a:r>
              <a:rPr lang="zh-CN" altLang="en-US" sz="2000" dirty="0">
                <a:solidFill>
                  <a:schemeClr val="bg1"/>
                </a:solidFill>
                <a:latin typeface="微软雅黑" panose="020B0503020204020204" charset="-122"/>
                <a:ea typeface="微软雅黑" panose="020B0503020204020204" charset="-122"/>
                <a:sym typeface="+mn-ea"/>
              </a:rPr>
              <a:t>后端</a:t>
            </a:r>
            <a:endParaRPr lang="en-US" altLang="zh-CN" sz="2000" dirty="0">
              <a:solidFill>
                <a:schemeClr val="bg1"/>
              </a:solidFill>
              <a:latin typeface="微软雅黑" panose="020B0503020204020204" charset="-122"/>
              <a:ea typeface="微软雅黑" panose="020B0503020204020204" charset="-122"/>
              <a:sym typeface="+mn-ea"/>
            </a:endParaRPr>
          </a:p>
          <a:p>
            <a:pPr marL="742950" lvl="1" indent="-285750">
              <a:lnSpc>
                <a:spcPct val="150000"/>
              </a:lnSpc>
              <a:spcBef>
                <a:spcPct val="0"/>
              </a:spcBef>
              <a:buFont typeface="Wingdings" panose="05000000000000000000" pitchFamily="2" charset="2"/>
              <a:buChar char="ü"/>
            </a:pPr>
            <a:r>
              <a:rPr lang="zh-CN" altLang="en-US" dirty="0">
                <a:solidFill>
                  <a:schemeClr val="bg1"/>
                </a:solidFill>
                <a:latin typeface="微软雅黑" panose="020B0503020204020204" charset="-122"/>
                <a:ea typeface="微软雅黑" panose="020B0503020204020204" charset="-122"/>
                <a:sym typeface="+mn-ea"/>
              </a:rPr>
              <a:t>徐浩博：账户、资讯、收藏夹的后端与数据库、对战交互的后端、过程文档管理</a:t>
            </a:r>
            <a:endParaRPr lang="en-US" altLang="zh-CN" dirty="0">
              <a:solidFill>
                <a:schemeClr val="bg1"/>
              </a:solidFill>
              <a:latin typeface="微软雅黑" panose="020B0503020204020204" charset="-122"/>
              <a:ea typeface="微软雅黑" panose="020B0503020204020204" charset="-122"/>
              <a:sym typeface="+mn-ea"/>
            </a:endParaRPr>
          </a:p>
          <a:p>
            <a:pPr marL="742950" lvl="1" indent="-285750">
              <a:lnSpc>
                <a:spcPct val="150000"/>
              </a:lnSpc>
              <a:spcBef>
                <a:spcPct val="0"/>
              </a:spcBef>
              <a:buFont typeface="Wingdings" panose="05000000000000000000" pitchFamily="2" charset="2"/>
              <a:buChar char="ü"/>
            </a:pPr>
            <a:r>
              <a:rPr lang="zh-CN" altLang="en-US" dirty="0">
                <a:solidFill>
                  <a:schemeClr val="bg1"/>
                </a:solidFill>
                <a:latin typeface="微软雅黑" panose="020B0503020204020204" charset="-122"/>
                <a:ea typeface="微软雅黑" panose="020B0503020204020204" charset="-122"/>
                <a:sym typeface="+mn-ea"/>
              </a:rPr>
              <a:t>闵安娜：题目的后端和数据库、后端测试</a:t>
            </a:r>
            <a:endParaRPr lang="en-US" dirty="0">
              <a:solidFill>
                <a:schemeClr val="bg1"/>
              </a:solidFill>
            </a:endParaRPr>
          </a:p>
        </p:txBody>
      </p:sp>
    </p:spTree>
    <p:extLst>
      <p:ext uri="{BB962C8B-B14F-4D97-AF65-F5344CB8AC3E}">
        <p14:creationId xmlns:p14="http://schemas.microsoft.com/office/powerpoint/2010/main" val="19075106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411C776D-E84E-79D5-3A71-5360596AE9D5}"/>
              </a:ext>
            </a:extLst>
          </p:cNvPr>
          <p:cNvSpPr/>
          <p:nvPr/>
        </p:nvSpPr>
        <p:spPr>
          <a:xfrm>
            <a:off x="1326295" y="2712727"/>
            <a:ext cx="6608538" cy="738664"/>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pAutoFit/>
          </a:bodyPr>
          <a:lstStyle/>
          <a:p>
            <a:r>
              <a:rPr lang="zh-CN" altLang="en-US" sz="4800" b="1" dirty="0">
                <a:solidFill>
                  <a:schemeClr val="bg1"/>
                </a:solidFill>
                <a:latin typeface="+mj-ea"/>
                <a:ea typeface="+mj-ea"/>
                <a:cs typeface="OPPOSans R" panose="00020600040101010101" pitchFamily="18" charset="-122"/>
              </a:rPr>
              <a:t>谢谢！</a:t>
            </a:r>
            <a:r>
              <a:rPr lang="zh-CN" altLang="en-US" sz="4800" b="1" dirty="0">
                <a:gradFill flip="none" rotWithShape="1">
                  <a:gsLst>
                    <a:gs pos="100000">
                      <a:schemeClr val="accent1"/>
                    </a:gs>
                    <a:gs pos="55000">
                      <a:schemeClr val="accent5"/>
                    </a:gs>
                  </a:gsLst>
                  <a:lin ang="10800000" scaled="1"/>
                  <a:tileRect/>
                </a:gradFill>
                <a:latin typeface="Adobe 黑体 Std R" panose="020B0400000000000000" pitchFamily="34" charset="-122"/>
                <a:ea typeface="Adobe 黑体 Std R" panose="020B0400000000000000" pitchFamily="34" charset="-122"/>
                <a:cs typeface="OPPOSans R" panose="00020600040101010101" pitchFamily="18" charset="-122"/>
              </a:rPr>
              <a:t>请您批评指正</a:t>
            </a:r>
          </a:p>
        </p:txBody>
      </p:sp>
      <p:sp>
        <p:nvSpPr>
          <p:cNvPr id="7" name="文本框 6">
            <a:extLst>
              <a:ext uri="{FF2B5EF4-FFF2-40B4-BE49-F238E27FC236}">
                <a16:creationId xmlns:a16="http://schemas.microsoft.com/office/drawing/2014/main" id="{929998E0-6110-7E32-CD23-A4D14CCF3F99}"/>
              </a:ext>
            </a:extLst>
          </p:cNvPr>
          <p:cNvSpPr txBox="1"/>
          <p:nvPr/>
        </p:nvSpPr>
        <p:spPr>
          <a:xfrm>
            <a:off x="1389796" y="3497558"/>
            <a:ext cx="3306492" cy="215444"/>
          </a:xfrm>
          <a:prstGeom prst="rect">
            <a:avLst/>
          </a:prstGeom>
          <a:noFill/>
        </p:spPr>
        <p:txBody>
          <a:bodyPr wrap="square" lIns="0" tIns="0" rIns="0" bIns="0" rtlCol="0">
            <a:spAutoFit/>
          </a:bodyPr>
          <a:lstStyle/>
          <a:p>
            <a:pPr algn="dist"/>
            <a:r>
              <a:rPr lang="en-US" altLang="zh-CN" sz="1400" b="1" i="1" dirty="0">
                <a:gradFill>
                  <a:gsLst>
                    <a:gs pos="0">
                      <a:schemeClr val="accent1"/>
                    </a:gs>
                    <a:gs pos="48000">
                      <a:schemeClr val="accent1"/>
                    </a:gs>
                    <a:gs pos="100000">
                      <a:schemeClr val="accent5">
                        <a:alpha val="0"/>
                      </a:schemeClr>
                    </a:gs>
                  </a:gsLst>
                  <a:lin ang="5400000" scaled="1"/>
                </a:gradFill>
              </a:rPr>
              <a:t>THANKS FOR WATCHING</a:t>
            </a:r>
            <a:endParaRPr lang="zh-CN" altLang="en-US" sz="1400" b="1" i="1" dirty="0">
              <a:gradFill>
                <a:gsLst>
                  <a:gs pos="0">
                    <a:schemeClr val="accent1"/>
                  </a:gs>
                  <a:gs pos="48000">
                    <a:schemeClr val="accent1"/>
                  </a:gs>
                  <a:gs pos="100000">
                    <a:schemeClr val="accent5">
                      <a:alpha val="0"/>
                    </a:schemeClr>
                  </a:gs>
                </a:gsLst>
                <a:lin ang="5400000" scaled="1"/>
              </a:gradFill>
            </a:endParaRPr>
          </a:p>
        </p:txBody>
      </p:sp>
      <p:pic>
        <p:nvPicPr>
          <p:cNvPr id="2" name="图片 1">
            <a:extLst>
              <a:ext uri="{FF2B5EF4-FFF2-40B4-BE49-F238E27FC236}">
                <a16:creationId xmlns:a16="http://schemas.microsoft.com/office/drawing/2014/main" id="{CDD1B02E-4365-9BD0-D5EE-A5BB34A55135}"/>
              </a:ext>
            </a:extLst>
          </p:cNvPr>
          <p:cNvPicPr>
            <a:picLocks noChangeAspect="1"/>
          </p:cNvPicPr>
          <p:nvPr/>
        </p:nvPicPr>
        <p:blipFill>
          <a:blip r:embed="rId2"/>
          <a:stretch>
            <a:fillRect/>
          </a:stretch>
        </p:blipFill>
        <p:spPr>
          <a:xfrm>
            <a:off x="792895" y="410638"/>
            <a:ext cx="1143000" cy="390525"/>
          </a:xfrm>
          <a:prstGeom prst="rect">
            <a:avLst/>
          </a:prstGeom>
        </p:spPr>
      </p:pic>
      <p:sp>
        <p:nvSpPr>
          <p:cNvPr id="4" name="矩形: 剪去对角 3">
            <a:extLst>
              <a:ext uri="{FF2B5EF4-FFF2-40B4-BE49-F238E27FC236}">
                <a16:creationId xmlns:a16="http://schemas.microsoft.com/office/drawing/2014/main" id="{9B500A84-DD6A-695D-9C1E-A81DF814BFFF}"/>
              </a:ext>
            </a:extLst>
          </p:cNvPr>
          <p:cNvSpPr/>
          <p:nvPr/>
        </p:nvSpPr>
        <p:spPr>
          <a:xfrm rot="10800000" flipV="1">
            <a:off x="3831814" y="4857364"/>
            <a:ext cx="2931952" cy="400109"/>
          </a:xfrm>
          <a:prstGeom prst="snip2DiagRect">
            <a:avLst>
              <a:gd name="adj1" fmla="val 0"/>
              <a:gd name="adj2" fmla="val 20029"/>
            </a:avLst>
          </a:prstGeom>
          <a:solidFill>
            <a:schemeClr val="tx1"/>
          </a:solidFill>
          <a:ln>
            <a:gradFill>
              <a:gsLst>
                <a:gs pos="0">
                  <a:schemeClr val="accent1"/>
                </a:gs>
                <a:gs pos="100000">
                  <a:schemeClr val="accent5"/>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endParaRPr lang="zh-CN" altLang="en-US" sz="1400" dirty="0">
              <a:latin typeface="+mj-ea"/>
              <a:ea typeface="+mj-ea"/>
            </a:endParaRPr>
          </a:p>
        </p:txBody>
      </p:sp>
      <p:sp>
        <p:nvSpPr>
          <p:cNvPr id="5" name="矩形: 剪去对角 4">
            <a:extLst>
              <a:ext uri="{FF2B5EF4-FFF2-40B4-BE49-F238E27FC236}">
                <a16:creationId xmlns:a16="http://schemas.microsoft.com/office/drawing/2014/main" id="{36F2D861-0A9C-B2F2-6609-57E0AC69CA40}"/>
              </a:ext>
            </a:extLst>
          </p:cNvPr>
          <p:cNvSpPr/>
          <p:nvPr/>
        </p:nvSpPr>
        <p:spPr>
          <a:xfrm rot="10800000" flipV="1">
            <a:off x="3831368" y="5387424"/>
            <a:ext cx="2931953" cy="400109"/>
          </a:xfrm>
          <a:prstGeom prst="snip2DiagRect">
            <a:avLst>
              <a:gd name="adj1" fmla="val 0"/>
              <a:gd name="adj2" fmla="val 20029"/>
            </a:avLst>
          </a:prstGeom>
          <a:gradFill flip="none" rotWithShape="1">
            <a:gsLst>
              <a:gs pos="0">
                <a:schemeClr val="accent1"/>
              </a:gs>
              <a:gs pos="100000">
                <a:schemeClr val="accent5"/>
              </a:gs>
            </a:gsLst>
            <a:lin ang="10800000" scaled="1"/>
            <a:tileRect/>
          </a:gradFill>
          <a:ln>
            <a:gradFill>
              <a:gsLst>
                <a:gs pos="0">
                  <a:schemeClr val="accent1"/>
                </a:gs>
                <a:gs pos="100000">
                  <a:schemeClr val="accent5"/>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endParaRPr lang="zh-CN" altLang="en-US" sz="1400" dirty="0">
              <a:latin typeface="+mj-ea"/>
              <a:ea typeface="+mj-ea"/>
            </a:endParaRPr>
          </a:p>
        </p:txBody>
      </p:sp>
      <p:sp>
        <p:nvSpPr>
          <p:cNvPr id="6" name="文本框 5">
            <a:extLst>
              <a:ext uri="{FF2B5EF4-FFF2-40B4-BE49-F238E27FC236}">
                <a16:creationId xmlns:a16="http://schemas.microsoft.com/office/drawing/2014/main" id="{A14EF34B-F7FB-FDB8-EEFB-7888DC5F561B}"/>
              </a:ext>
            </a:extLst>
          </p:cNvPr>
          <p:cNvSpPr txBox="1"/>
          <p:nvPr/>
        </p:nvSpPr>
        <p:spPr>
          <a:xfrm>
            <a:off x="3743035" y="4903529"/>
            <a:ext cx="3109507" cy="307777"/>
          </a:xfrm>
          <a:prstGeom prst="rect">
            <a:avLst/>
          </a:prstGeom>
          <a:noFill/>
        </p:spPr>
        <p:txBody>
          <a:bodyPr wrap="square" rtlCol="0">
            <a:spAutoFit/>
          </a:bodyPr>
          <a:lstStyle/>
          <a:p>
            <a:r>
              <a:rPr lang="zh-CN" altLang="en-US" sz="1400" dirty="0">
                <a:solidFill>
                  <a:schemeClr val="accent2"/>
                </a:solidFill>
                <a:latin typeface="+mj-ea"/>
                <a:ea typeface="+mj-ea"/>
              </a:rPr>
              <a:t>    组   别：          </a:t>
            </a:r>
            <a:r>
              <a:rPr lang="en-US" altLang="zh-CN" sz="1400" dirty="0">
                <a:solidFill>
                  <a:schemeClr val="accent2"/>
                </a:solidFill>
                <a:latin typeface="+mj-ea"/>
                <a:ea typeface="+mj-ea"/>
              </a:rPr>
              <a:t>C 10 </a:t>
            </a:r>
            <a:r>
              <a:rPr lang="zh-CN" altLang="en-US" sz="1400" dirty="0">
                <a:solidFill>
                  <a:schemeClr val="accent2"/>
                </a:solidFill>
                <a:latin typeface="+mj-ea"/>
                <a:ea typeface="+mj-ea"/>
              </a:rPr>
              <a:t>组</a:t>
            </a:r>
          </a:p>
        </p:txBody>
      </p:sp>
      <p:sp>
        <p:nvSpPr>
          <p:cNvPr id="8" name="文本框 7">
            <a:extLst>
              <a:ext uri="{FF2B5EF4-FFF2-40B4-BE49-F238E27FC236}">
                <a16:creationId xmlns:a16="http://schemas.microsoft.com/office/drawing/2014/main" id="{216217E3-F4AB-3A53-9065-637BC42CA3E2}"/>
              </a:ext>
            </a:extLst>
          </p:cNvPr>
          <p:cNvSpPr txBox="1"/>
          <p:nvPr/>
        </p:nvSpPr>
        <p:spPr>
          <a:xfrm>
            <a:off x="3960512" y="5433591"/>
            <a:ext cx="2618211" cy="307777"/>
          </a:xfrm>
          <a:prstGeom prst="rect">
            <a:avLst/>
          </a:prstGeom>
          <a:noFill/>
        </p:spPr>
        <p:txBody>
          <a:bodyPr wrap="square" rtlCol="0">
            <a:spAutoFit/>
          </a:bodyPr>
          <a:lstStyle/>
          <a:p>
            <a:r>
              <a:rPr lang="zh-CN" altLang="en-US" sz="1400" dirty="0">
                <a:solidFill>
                  <a:schemeClr val="accent2"/>
                </a:solidFill>
                <a:latin typeface="+mj-ea"/>
                <a:ea typeface="+mj-ea"/>
              </a:rPr>
              <a:t>日   期：     </a:t>
            </a:r>
            <a:r>
              <a:rPr lang="en-US" altLang="zh-CN" sz="1400" dirty="0">
                <a:solidFill>
                  <a:schemeClr val="accent2"/>
                </a:solidFill>
                <a:latin typeface="+mj-ea"/>
                <a:ea typeface="+mj-ea"/>
              </a:rPr>
              <a:t>2022.12.22</a:t>
            </a:r>
            <a:endParaRPr lang="zh-CN" altLang="en-US" sz="1400" dirty="0">
              <a:solidFill>
                <a:schemeClr val="accent2"/>
              </a:solidFill>
              <a:latin typeface="+mj-ea"/>
              <a:ea typeface="+mj-ea"/>
            </a:endParaRPr>
          </a:p>
        </p:txBody>
      </p:sp>
    </p:spTree>
    <p:extLst>
      <p:ext uri="{BB962C8B-B14F-4D97-AF65-F5344CB8AC3E}">
        <p14:creationId xmlns:p14="http://schemas.microsoft.com/office/powerpoint/2010/main" val="42739322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文本框 38">
            <a:extLst>
              <a:ext uri="{FF2B5EF4-FFF2-40B4-BE49-F238E27FC236}">
                <a16:creationId xmlns:a16="http://schemas.microsoft.com/office/drawing/2014/main" id="{9D08B945-E520-455A-840F-FE2E9C513916}"/>
              </a:ext>
            </a:extLst>
          </p:cNvPr>
          <p:cNvSpPr txBox="1"/>
          <p:nvPr/>
        </p:nvSpPr>
        <p:spPr>
          <a:xfrm>
            <a:off x="1667232" y="2762581"/>
            <a:ext cx="3491840" cy="430887"/>
          </a:xfrm>
          <a:prstGeom prst="rect">
            <a:avLst/>
          </a:prstGeom>
          <a:no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zh-CN"/>
            </a:defPPr>
            <a:lvl1pPr algn="ctr" defTabSz="914354">
              <a:defRPr sz="1400" b="1">
                <a:solidFill>
                  <a:schemeClr val="tx1">
                    <a:lumMod val="90000"/>
                    <a:lumOff val="1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zh-CN" altLang="en-US" sz="2800" b="1" dirty="0">
                <a:solidFill>
                  <a:schemeClr val="bg1"/>
                </a:solidFill>
                <a:latin typeface="黑体" panose="02010609060101010101" pitchFamily="49" charset="-122"/>
                <a:ea typeface="黑体" panose="02010609060101010101" pitchFamily="49" charset="-122"/>
              </a:rPr>
              <a:t>项目概述</a:t>
            </a:r>
          </a:p>
        </p:txBody>
      </p:sp>
      <p:grpSp>
        <p:nvGrpSpPr>
          <p:cNvPr id="7" name="组合 6">
            <a:extLst>
              <a:ext uri="{FF2B5EF4-FFF2-40B4-BE49-F238E27FC236}">
                <a16:creationId xmlns:a16="http://schemas.microsoft.com/office/drawing/2014/main" id="{3FD56779-DFDC-4A94-B976-7AFBA114E83E}"/>
              </a:ext>
            </a:extLst>
          </p:cNvPr>
          <p:cNvGrpSpPr/>
          <p:nvPr/>
        </p:nvGrpSpPr>
        <p:grpSpPr>
          <a:xfrm>
            <a:off x="1455431" y="2412390"/>
            <a:ext cx="3915443" cy="1131271"/>
            <a:chOff x="1430666" y="2149500"/>
            <a:chExt cx="3915443" cy="1131271"/>
          </a:xfrm>
        </p:grpSpPr>
        <p:grpSp>
          <p:nvGrpSpPr>
            <p:cNvPr id="2" name="组合 1">
              <a:extLst>
                <a:ext uri="{FF2B5EF4-FFF2-40B4-BE49-F238E27FC236}">
                  <a16:creationId xmlns:a16="http://schemas.microsoft.com/office/drawing/2014/main" id="{333550D9-A6F0-48F6-931E-3C86DA0132F7}"/>
                </a:ext>
              </a:extLst>
            </p:cNvPr>
            <p:cNvGrpSpPr/>
            <p:nvPr/>
          </p:nvGrpSpPr>
          <p:grpSpPr>
            <a:xfrm>
              <a:off x="1430666" y="2149500"/>
              <a:ext cx="3177336" cy="703642"/>
              <a:chOff x="1430666" y="2149500"/>
              <a:chExt cx="3177336" cy="703642"/>
            </a:xfrm>
          </p:grpSpPr>
          <p:cxnSp>
            <p:nvCxnSpPr>
              <p:cNvPr id="54" name="直接连接符 53">
                <a:extLst>
                  <a:ext uri="{FF2B5EF4-FFF2-40B4-BE49-F238E27FC236}">
                    <a16:creationId xmlns:a16="http://schemas.microsoft.com/office/drawing/2014/main" id="{26781095-40C1-42A3-BFB0-85708074D194}"/>
                  </a:ext>
                </a:extLst>
              </p:cNvPr>
              <p:cNvCxnSpPr>
                <a:cxnSpLocks/>
              </p:cNvCxnSpPr>
              <p:nvPr/>
            </p:nvCxnSpPr>
            <p:spPr>
              <a:xfrm flipH="1">
                <a:off x="1463323" y="2296018"/>
                <a:ext cx="125179" cy="557124"/>
              </a:xfrm>
              <a:prstGeom prst="line">
                <a:avLst/>
              </a:prstGeom>
              <a:ln w="22225" cap="rnd">
                <a:gradFill>
                  <a:gsLst>
                    <a:gs pos="0">
                      <a:schemeClr val="accent5"/>
                    </a:gs>
                    <a:gs pos="100000">
                      <a:schemeClr val="accent1">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55" name="直接连接符 54">
                <a:extLst>
                  <a:ext uri="{FF2B5EF4-FFF2-40B4-BE49-F238E27FC236}">
                    <a16:creationId xmlns:a16="http://schemas.microsoft.com/office/drawing/2014/main" id="{164FA09C-E432-4261-AEF3-964201E2E62F}"/>
                  </a:ext>
                </a:extLst>
              </p:cNvPr>
              <p:cNvCxnSpPr>
                <a:cxnSpLocks/>
              </p:cNvCxnSpPr>
              <p:nvPr/>
            </p:nvCxnSpPr>
            <p:spPr>
              <a:xfrm flipH="1">
                <a:off x="1588502" y="2296018"/>
                <a:ext cx="3019500" cy="0"/>
              </a:xfrm>
              <a:prstGeom prst="line">
                <a:avLst/>
              </a:prstGeom>
              <a:ln w="22225" cap="rnd">
                <a:gradFill>
                  <a:gsLst>
                    <a:gs pos="0">
                      <a:schemeClr val="accent5"/>
                    </a:gs>
                    <a:gs pos="100000">
                      <a:schemeClr val="accent1">
                        <a:alpha val="0"/>
                      </a:schemeClr>
                    </a:gs>
                  </a:gsLst>
                  <a:lin ang="10800000" scaled="0"/>
                </a:gradFill>
              </a:ln>
            </p:spPr>
            <p:style>
              <a:lnRef idx="1">
                <a:schemeClr val="accent1"/>
              </a:lnRef>
              <a:fillRef idx="0">
                <a:schemeClr val="accent1"/>
              </a:fillRef>
              <a:effectRef idx="0">
                <a:schemeClr val="accent1"/>
              </a:effectRef>
              <a:fontRef idx="minor">
                <a:schemeClr val="tx1"/>
              </a:fontRef>
            </p:style>
          </p:cxnSp>
          <p:cxnSp>
            <p:nvCxnSpPr>
              <p:cNvPr id="57" name="直接连接符 56">
                <a:extLst>
                  <a:ext uri="{FF2B5EF4-FFF2-40B4-BE49-F238E27FC236}">
                    <a16:creationId xmlns:a16="http://schemas.microsoft.com/office/drawing/2014/main" id="{9617CE01-74C5-43D6-A4CA-19D55837CBD3}"/>
                  </a:ext>
                </a:extLst>
              </p:cNvPr>
              <p:cNvCxnSpPr>
                <a:cxnSpLocks/>
              </p:cNvCxnSpPr>
              <p:nvPr/>
            </p:nvCxnSpPr>
            <p:spPr>
              <a:xfrm>
                <a:off x="1703297" y="2385809"/>
                <a:ext cx="2226354" cy="0"/>
              </a:xfrm>
              <a:prstGeom prst="line">
                <a:avLst/>
              </a:prstGeom>
              <a:ln cmpd="sng">
                <a:gradFill>
                  <a:gsLst>
                    <a:gs pos="0">
                      <a:schemeClr val="accent5"/>
                    </a:gs>
                    <a:gs pos="100000">
                      <a:schemeClr val="accent5">
                        <a:alpha val="0"/>
                      </a:schemeClr>
                    </a:gs>
                  </a:gsLst>
                  <a:lin ang="0" scaled="0"/>
                </a:gradFill>
                <a:prstDash val="dash"/>
              </a:ln>
            </p:spPr>
            <p:style>
              <a:lnRef idx="1">
                <a:schemeClr val="accent1"/>
              </a:lnRef>
              <a:fillRef idx="0">
                <a:schemeClr val="accent1"/>
              </a:fillRef>
              <a:effectRef idx="0">
                <a:schemeClr val="accent1"/>
              </a:effectRef>
              <a:fontRef idx="minor">
                <a:schemeClr val="tx1"/>
              </a:fontRef>
            </p:style>
          </p:cxnSp>
          <p:cxnSp>
            <p:nvCxnSpPr>
              <p:cNvPr id="69" name="直接连接符 68">
                <a:extLst>
                  <a:ext uri="{FF2B5EF4-FFF2-40B4-BE49-F238E27FC236}">
                    <a16:creationId xmlns:a16="http://schemas.microsoft.com/office/drawing/2014/main" id="{131D5C9A-698E-460B-BCDD-1E5899CEF04E}"/>
                  </a:ext>
                </a:extLst>
              </p:cNvPr>
              <p:cNvCxnSpPr>
                <a:cxnSpLocks/>
              </p:cNvCxnSpPr>
              <p:nvPr/>
            </p:nvCxnSpPr>
            <p:spPr>
              <a:xfrm flipH="1" flipV="1">
                <a:off x="1430666" y="2149500"/>
                <a:ext cx="545261" cy="0"/>
              </a:xfrm>
              <a:prstGeom prst="line">
                <a:avLst/>
              </a:prstGeom>
              <a:ln w="12700">
                <a:gradFill>
                  <a:gsLst>
                    <a:gs pos="0">
                      <a:schemeClr val="accent5"/>
                    </a:gs>
                    <a:gs pos="83000">
                      <a:schemeClr val="accent1">
                        <a:alpha val="0"/>
                      </a:schemeClr>
                    </a:gs>
                  </a:gsLst>
                  <a:lin ang="0" scaled="0"/>
                </a:gradFill>
              </a:ln>
            </p:spPr>
            <p:style>
              <a:lnRef idx="1">
                <a:schemeClr val="accent1"/>
              </a:lnRef>
              <a:fillRef idx="0">
                <a:schemeClr val="accent1"/>
              </a:fillRef>
              <a:effectRef idx="0">
                <a:schemeClr val="accent1"/>
              </a:effectRef>
              <a:fontRef idx="minor">
                <a:schemeClr val="tx1"/>
              </a:fontRef>
            </p:style>
          </p:cxnSp>
        </p:grpSp>
        <p:grpSp>
          <p:nvGrpSpPr>
            <p:cNvPr id="6" name="组合 5">
              <a:extLst>
                <a:ext uri="{FF2B5EF4-FFF2-40B4-BE49-F238E27FC236}">
                  <a16:creationId xmlns:a16="http://schemas.microsoft.com/office/drawing/2014/main" id="{C146CA9E-A4B9-498C-BCC0-B2D4F8DA171B}"/>
                </a:ext>
              </a:extLst>
            </p:cNvPr>
            <p:cNvGrpSpPr/>
            <p:nvPr/>
          </p:nvGrpSpPr>
          <p:grpSpPr>
            <a:xfrm>
              <a:off x="2150919" y="2583267"/>
              <a:ext cx="3195190" cy="697504"/>
              <a:chOff x="2150919" y="2758757"/>
              <a:chExt cx="3195190" cy="697504"/>
            </a:xfrm>
          </p:grpSpPr>
          <p:cxnSp>
            <p:nvCxnSpPr>
              <p:cNvPr id="30" name="直接连接符 29">
                <a:extLst>
                  <a:ext uri="{FF2B5EF4-FFF2-40B4-BE49-F238E27FC236}">
                    <a16:creationId xmlns:a16="http://schemas.microsoft.com/office/drawing/2014/main" id="{5FE8D6BC-F138-4188-A6CD-85F1A9A78E86}"/>
                  </a:ext>
                </a:extLst>
              </p:cNvPr>
              <p:cNvCxnSpPr>
                <a:cxnSpLocks/>
              </p:cNvCxnSpPr>
              <p:nvPr/>
            </p:nvCxnSpPr>
            <p:spPr>
              <a:xfrm flipV="1">
                <a:off x="5170419" y="2758757"/>
                <a:ext cx="125179" cy="557124"/>
              </a:xfrm>
              <a:prstGeom prst="line">
                <a:avLst/>
              </a:prstGeom>
              <a:ln w="22225" cap="rnd">
                <a:gradFill>
                  <a:gsLst>
                    <a:gs pos="0">
                      <a:schemeClr val="accent5"/>
                    </a:gs>
                    <a:gs pos="100000">
                      <a:schemeClr val="accent5">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E8E25B63-E9E6-4C1F-A2BE-9CD71F579E72}"/>
                  </a:ext>
                </a:extLst>
              </p:cNvPr>
              <p:cNvCxnSpPr>
                <a:cxnSpLocks/>
              </p:cNvCxnSpPr>
              <p:nvPr/>
            </p:nvCxnSpPr>
            <p:spPr>
              <a:xfrm flipV="1">
                <a:off x="2150919" y="3315881"/>
                <a:ext cx="3019500" cy="0"/>
              </a:xfrm>
              <a:prstGeom prst="line">
                <a:avLst/>
              </a:prstGeom>
              <a:ln w="22225" cap="rnd">
                <a:gradFill>
                  <a:gsLst>
                    <a:gs pos="0">
                      <a:schemeClr val="accent5"/>
                    </a:gs>
                    <a:gs pos="100000">
                      <a:schemeClr val="accent5">
                        <a:alpha val="0"/>
                      </a:schemeClr>
                    </a:gs>
                  </a:gsLst>
                  <a:lin ang="10800000" scaled="0"/>
                </a:gradFill>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3864D8CF-AC96-4CD2-AA46-254D44C2D190}"/>
                  </a:ext>
                </a:extLst>
              </p:cNvPr>
              <p:cNvCxnSpPr>
                <a:cxnSpLocks/>
              </p:cNvCxnSpPr>
              <p:nvPr/>
            </p:nvCxnSpPr>
            <p:spPr>
              <a:xfrm flipH="1" flipV="1">
                <a:off x="2829270" y="3226090"/>
                <a:ext cx="2226354" cy="0"/>
              </a:xfrm>
              <a:prstGeom prst="line">
                <a:avLst/>
              </a:prstGeom>
              <a:ln cmpd="sng">
                <a:gradFill>
                  <a:gsLst>
                    <a:gs pos="0">
                      <a:schemeClr val="accent5"/>
                    </a:gs>
                    <a:gs pos="100000">
                      <a:schemeClr val="accent5">
                        <a:alpha val="0"/>
                      </a:schemeClr>
                    </a:gs>
                  </a:gsLst>
                  <a:lin ang="0" scaled="0"/>
                </a:gradFill>
                <a:prstDash val="dash"/>
              </a:ln>
            </p:spPr>
            <p:style>
              <a:lnRef idx="1">
                <a:schemeClr val="accent1"/>
              </a:lnRef>
              <a:fillRef idx="0">
                <a:schemeClr val="accent1"/>
              </a:fillRef>
              <a:effectRef idx="0">
                <a:schemeClr val="accent1"/>
              </a:effectRef>
              <a:fontRef idx="minor">
                <a:schemeClr val="tx1"/>
              </a:fontRef>
            </p:style>
          </p:cxnSp>
          <p:cxnSp>
            <p:nvCxnSpPr>
              <p:cNvPr id="71" name="直接连接符 70">
                <a:extLst>
                  <a:ext uri="{FF2B5EF4-FFF2-40B4-BE49-F238E27FC236}">
                    <a16:creationId xmlns:a16="http://schemas.microsoft.com/office/drawing/2014/main" id="{77F5D165-423C-400F-83B6-945D0895DA89}"/>
                  </a:ext>
                </a:extLst>
              </p:cNvPr>
              <p:cNvCxnSpPr>
                <a:cxnSpLocks/>
              </p:cNvCxnSpPr>
              <p:nvPr/>
            </p:nvCxnSpPr>
            <p:spPr>
              <a:xfrm flipV="1">
                <a:off x="4800848" y="3456261"/>
                <a:ext cx="545261" cy="0"/>
              </a:xfrm>
              <a:prstGeom prst="line">
                <a:avLst/>
              </a:prstGeom>
              <a:ln w="12700">
                <a:gradFill>
                  <a:gsLst>
                    <a:gs pos="0">
                      <a:schemeClr val="accent5"/>
                    </a:gs>
                    <a:gs pos="83000">
                      <a:schemeClr val="accent1">
                        <a:alpha val="0"/>
                      </a:schemeClr>
                    </a:gs>
                  </a:gsLst>
                  <a:lin ang="0" scaled="0"/>
                </a:gradFill>
              </a:ln>
            </p:spPr>
            <p:style>
              <a:lnRef idx="1">
                <a:schemeClr val="accent1"/>
              </a:lnRef>
              <a:fillRef idx="0">
                <a:schemeClr val="accent1"/>
              </a:fillRef>
              <a:effectRef idx="0">
                <a:schemeClr val="accent1"/>
              </a:effectRef>
              <a:fontRef idx="minor">
                <a:schemeClr val="tx1"/>
              </a:fontRef>
            </p:style>
          </p:cxnSp>
        </p:grpSp>
      </p:grpSp>
      <p:grpSp>
        <p:nvGrpSpPr>
          <p:cNvPr id="72" name="组合 71">
            <a:extLst>
              <a:ext uri="{FF2B5EF4-FFF2-40B4-BE49-F238E27FC236}">
                <a16:creationId xmlns:a16="http://schemas.microsoft.com/office/drawing/2014/main" id="{B8E7D4C6-88A0-4ECC-A437-46CD22EF4004}"/>
              </a:ext>
            </a:extLst>
          </p:cNvPr>
          <p:cNvGrpSpPr/>
          <p:nvPr/>
        </p:nvGrpSpPr>
        <p:grpSpPr>
          <a:xfrm>
            <a:off x="7464011" y="2412390"/>
            <a:ext cx="3915443" cy="1131271"/>
            <a:chOff x="1455431" y="2149500"/>
            <a:chExt cx="3915443" cy="1131271"/>
          </a:xfrm>
        </p:grpSpPr>
        <p:sp>
          <p:nvSpPr>
            <p:cNvPr id="73" name="文本框 72">
              <a:extLst>
                <a:ext uri="{FF2B5EF4-FFF2-40B4-BE49-F238E27FC236}">
                  <a16:creationId xmlns:a16="http://schemas.microsoft.com/office/drawing/2014/main" id="{81A38465-9F08-4E76-B74D-DDB05A8919BC}"/>
                </a:ext>
              </a:extLst>
            </p:cNvPr>
            <p:cNvSpPr txBox="1"/>
            <p:nvPr/>
          </p:nvSpPr>
          <p:spPr>
            <a:xfrm>
              <a:off x="1667232" y="2499691"/>
              <a:ext cx="3491840" cy="430887"/>
            </a:xfrm>
            <a:prstGeom prst="rect">
              <a:avLst/>
            </a:prstGeom>
            <a:no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zh-CN"/>
              </a:defPPr>
              <a:lvl1pPr algn="ctr" defTabSz="914354">
                <a:defRPr sz="1400" b="1">
                  <a:solidFill>
                    <a:schemeClr val="tx1">
                      <a:lumMod val="90000"/>
                      <a:lumOff val="1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zh-CN" altLang="en-US" sz="2800" b="1" dirty="0">
                  <a:solidFill>
                    <a:schemeClr val="bg1"/>
                  </a:solidFill>
                  <a:latin typeface="黑体" panose="02010609060101010101" pitchFamily="49" charset="-122"/>
                  <a:ea typeface="黑体" panose="02010609060101010101" pitchFamily="49" charset="-122"/>
                </a:rPr>
                <a:t>项目架构</a:t>
              </a:r>
            </a:p>
          </p:txBody>
        </p:sp>
        <p:grpSp>
          <p:nvGrpSpPr>
            <p:cNvPr id="74" name="组合 73">
              <a:extLst>
                <a:ext uri="{FF2B5EF4-FFF2-40B4-BE49-F238E27FC236}">
                  <a16:creationId xmlns:a16="http://schemas.microsoft.com/office/drawing/2014/main" id="{D0A456B2-7262-4B40-BCEA-7FCC07F433F1}"/>
                </a:ext>
              </a:extLst>
            </p:cNvPr>
            <p:cNvGrpSpPr/>
            <p:nvPr/>
          </p:nvGrpSpPr>
          <p:grpSpPr>
            <a:xfrm>
              <a:off x="1455431" y="2149500"/>
              <a:ext cx="3915443" cy="1131271"/>
              <a:chOff x="1430666" y="2149500"/>
              <a:chExt cx="3915443" cy="1131271"/>
            </a:xfrm>
          </p:grpSpPr>
          <p:grpSp>
            <p:nvGrpSpPr>
              <p:cNvPr id="75" name="组合 74">
                <a:extLst>
                  <a:ext uri="{FF2B5EF4-FFF2-40B4-BE49-F238E27FC236}">
                    <a16:creationId xmlns:a16="http://schemas.microsoft.com/office/drawing/2014/main" id="{6962F668-41D2-4FB2-96B7-E19506E419B5}"/>
                  </a:ext>
                </a:extLst>
              </p:cNvPr>
              <p:cNvGrpSpPr/>
              <p:nvPr/>
            </p:nvGrpSpPr>
            <p:grpSpPr>
              <a:xfrm>
                <a:off x="1430666" y="2149500"/>
                <a:ext cx="3177336" cy="703642"/>
                <a:chOff x="1430666" y="2149500"/>
                <a:chExt cx="3177336" cy="703642"/>
              </a:xfrm>
            </p:grpSpPr>
            <p:cxnSp>
              <p:nvCxnSpPr>
                <p:cNvPr id="81" name="直接连接符 80">
                  <a:extLst>
                    <a:ext uri="{FF2B5EF4-FFF2-40B4-BE49-F238E27FC236}">
                      <a16:creationId xmlns:a16="http://schemas.microsoft.com/office/drawing/2014/main" id="{3B12D500-DA7B-44F1-8C3C-FD704C439124}"/>
                    </a:ext>
                  </a:extLst>
                </p:cNvPr>
                <p:cNvCxnSpPr>
                  <a:cxnSpLocks/>
                </p:cNvCxnSpPr>
                <p:nvPr/>
              </p:nvCxnSpPr>
              <p:spPr>
                <a:xfrm flipH="1">
                  <a:off x="1463323" y="2296018"/>
                  <a:ext cx="125179" cy="557124"/>
                </a:xfrm>
                <a:prstGeom prst="line">
                  <a:avLst/>
                </a:prstGeom>
                <a:ln w="22225" cap="rnd">
                  <a:gradFill>
                    <a:gsLst>
                      <a:gs pos="0">
                        <a:schemeClr val="accent5"/>
                      </a:gs>
                      <a:gs pos="100000">
                        <a:schemeClr val="accent5">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82" name="直接连接符 81">
                  <a:extLst>
                    <a:ext uri="{FF2B5EF4-FFF2-40B4-BE49-F238E27FC236}">
                      <a16:creationId xmlns:a16="http://schemas.microsoft.com/office/drawing/2014/main" id="{D93F7A6B-9F1F-4477-B7AE-870B1813A6AC}"/>
                    </a:ext>
                  </a:extLst>
                </p:cNvPr>
                <p:cNvCxnSpPr>
                  <a:cxnSpLocks/>
                </p:cNvCxnSpPr>
                <p:nvPr/>
              </p:nvCxnSpPr>
              <p:spPr>
                <a:xfrm flipH="1">
                  <a:off x="1588502" y="2296018"/>
                  <a:ext cx="3019500" cy="0"/>
                </a:xfrm>
                <a:prstGeom prst="line">
                  <a:avLst/>
                </a:prstGeom>
                <a:ln w="22225" cap="rnd">
                  <a:gradFill>
                    <a:gsLst>
                      <a:gs pos="0">
                        <a:schemeClr val="accent5"/>
                      </a:gs>
                      <a:gs pos="100000">
                        <a:schemeClr val="accent5">
                          <a:alpha val="0"/>
                        </a:schemeClr>
                      </a:gs>
                    </a:gsLst>
                    <a:lin ang="10800000" scaled="0"/>
                  </a:gradFill>
                </a:ln>
              </p:spPr>
              <p:style>
                <a:lnRef idx="1">
                  <a:schemeClr val="accent1"/>
                </a:lnRef>
                <a:fillRef idx="0">
                  <a:schemeClr val="accent1"/>
                </a:fillRef>
                <a:effectRef idx="0">
                  <a:schemeClr val="accent1"/>
                </a:effectRef>
                <a:fontRef idx="minor">
                  <a:schemeClr val="tx1"/>
                </a:fontRef>
              </p:style>
            </p:cxnSp>
            <p:cxnSp>
              <p:nvCxnSpPr>
                <p:cNvPr id="83" name="直接连接符 82">
                  <a:extLst>
                    <a:ext uri="{FF2B5EF4-FFF2-40B4-BE49-F238E27FC236}">
                      <a16:creationId xmlns:a16="http://schemas.microsoft.com/office/drawing/2014/main" id="{7951297B-AD39-4BA9-9318-33C13DAA1008}"/>
                    </a:ext>
                  </a:extLst>
                </p:cNvPr>
                <p:cNvCxnSpPr>
                  <a:cxnSpLocks/>
                </p:cNvCxnSpPr>
                <p:nvPr/>
              </p:nvCxnSpPr>
              <p:spPr>
                <a:xfrm>
                  <a:off x="1703297" y="2385809"/>
                  <a:ext cx="2226354" cy="0"/>
                </a:xfrm>
                <a:prstGeom prst="line">
                  <a:avLst/>
                </a:prstGeom>
                <a:ln cmpd="sng">
                  <a:gradFill>
                    <a:gsLst>
                      <a:gs pos="0">
                        <a:schemeClr val="accent5"/>
                      </a:gs>
                      <a:gs pos="100000">
                        <a:schemeClr val="accent5">
                          <a:alpha val="0"/>
                        </a:schemeClr>
                      </a:gs>
                    </a:gsLst>
                    <a:lin ang="0" scaled="0"/>
                  </a:gradFill>
                  <a:prstDash val="dash"/>
                </a:ln>
              </p:spPr>
              <p:style>
                <a:lnRef idx="1">
                  <a:schemeClr val="accent1"/>
                </a:lnRef>
                <a:fillRef idx="0">
                  <a:schemeClr val="accent1"/>
                </a:fillRef>
                <a:effectRef idx="0">
                  <a:schemeClr val="accent1"/>
                </a:effectRef>
                <a:fontRef idx="minor">
                  <a:schemeClr val="tx1"/>
                </a:fontRef>
              </p:style>
            </p:cxnSp>
            <p:cxnSp>
              <p:nvCxnSpPr>
                <p:cNvPr id="84" name="直接连接符 83">
                  <a:extLst>
                    <a:ext uri="{FF2B5EF4-FFF2-40B4-BE49-F238E27FC236}">
                      <a16:creationId xmlns:a16="http://schemas.microsoft.com/office/drawing/2014/main" id="{F45BE6E7-E6D2-400B-832D-4B62182C2778}"/>
                    </a:ext>
                  </a:extLst>
                </p:cNvPr>
                <p:cNvCxnSpPr>
                  <a:cxnSpLocks/>
                </p:cNvCxnSpPr>
                <p:nvPr/>
              </p:nvCxnSpPr>
              <p:spPr>
                <a:xfrm flipH="1" flipV="1">
                  <a:off x="1430666" y="2149500"/>
                  <a:ext cx="545261" cy="0"/>
                </a:xfrm>
                <a:prstGeom prst="line">
                  <a:avLst/>
                </a:prstGeom>
                <a:ln w="12700">
                  <a:gradFill>
                    <a:gsLst>
                      <a:gs pos="0">
                        <a:schemeClr val="accent5"/>
                      </a:gs>
                      <a:gs pos="83000">
                        <a:schemeClr val="accent1">
                          <a:alpha val="0"/>
                        </a:schemeClr>
                      </a:gs>
                    </a:gsLst>
                    <a:lin ang="0" scaled="0"/>
                  </a:gradFill>
                </a:ln>
              </p:spPr>
              <p:style>
                <a:lnRef idx="1">
                  <a:schemeClr val="accent1"/>
                </a:lnRef>
                <a:fillRef idx="0">
                  <a:schemeClr val="accent1"/>
                </a:fillRef>
                <a:effectRef idx="0">
                  <a:schemeClr val="accent1"/>
                </a:effectRef>
                <a:fontRef idx="minor">
                  <a:schemeClr val="tx1"/>
                </a:fontRef>
              </p:style>
            </p:cxnSp>
          </p:grpSp>
          <p:grpSp>
            <p:nvGrpSpPr>
              <p:cNvPr id="76" name="组合 75">
                <a:extLst>
                  <a:ext uri="{FF2B5EF4-FFF2-40B4-BE49-F238E27FC236}">
                    <a16:creationId xmlns:a16="http://schemas.microsoft.com/office/drawing/2014/main" id="{CD8ED0A6-E456-4574-B408-D3172EF04357}"/>
                  </a:ext>
                </a:extLst>
              </p:cNvPr>
              <p:cNvGrpSpPr/>
              <p:nvPr/>
            </p:nvGrpSpPr>
            <p:grpSpPr>
              <a:xfrm>
                <a:off x="2150919" y="2583267"/>
                <a:ext cx="3195190" cy="697504"/>
                <a:chOff x="2150919" y="2758757"/>
                <a:chExt cx="3195190" cy="697504"/>
              </a:xfrm>
            </p:grpSpPr>
            <p:cxnSp>
              <p:nvCxnSpPr>
                <p:cNvPr id="77" name="直接连接符 76">
                  <a:extLst>
                    <a:ext uri="{FF2B5EF4-FFF2-40B4-BE49-F238E27FC236}">
                      <a16:creationId xmlns:a16="http://schemas.microsoft.com/office/drawing/2014/main" id="{AEA41228-728E-4DD5-AAAE-363B35007D93}"/>
                    </a:ext>
                  </a:extLst>
                </p:cNvPr>
                <p:cNvCxnSpPr>
                  <a:cxnSpLocks/>
                </p:cNvCxnSpPr>
                <p:nvPr/>
              </p:nvCxnSpPr>
              <p:spPr>
                <a:xfrm flipV="1">
                  <a:off x="5170419" y="2758757"/>
                  <a:ext cx="125179" cy="557124"/>
                </a:xfrm>
                <a:prstGeom prst="line">
                  <a:avLst/>
                </a:prstGeom>
                <a:ln w="22225" cap="rnd">
                  <a:gradFill>
                    <a:gsLst>
                      <a:gs pos="0">
                        <a:schemeClr val="accent5"/>
                      </a:gs>
                      <a:gs pos="100000">
                        <a:schemeClr val="accent5">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78" name="直接连接符 77">
                  <a:extLst>
                    <a:ext uri="{FF2B5EF4-FFF2-40B4-BE49-F238E27FC236}">
                      <a16:creationId xmlns:a16="http://schemas.microsoft.com/office/drawing/2014/main" id="{19B52C09-9C05-4B12-A15E-050DBE364823}"/>
                    </a:ext>
                  </a:extLst>
                </p:cNvPr>
                <p:cNvCxnSpPr>
                  <a:cxnSpLocks/>
                </p:cNvCxnSpPr>
                <p:nvPr/>
              </p:nvCxnSpPr>
              <p:spPr>
                <a:xfrm flipV="1">
                  <a:off x="2150919" y="3315881"/>
                  <a:ext cx="3019500" cy="0"/>
                </a:xfrm>
                <a:prstGeom prst="line">
                  <a:avLst/>
                </a:prstGeom>
                <a:ln w="22225" cap="rnd">
                  <a:gradFill>
                    <a:gsLst>
                      <a:gs pos="0">
                        <a:schemeClr val="accent5"/>
                      </a:gs>
                      <a:gs pos="100000">
                        <a:schemeClr val="accent5">
                          <a:alpha val="0"/>
                        </a:schemeClr>
                      </a:gs>
                    </a:gsLst>
                    <a:lin ang="10800000" scaled="0"/>
                  </a:gradFill>
                </a:ln>
              </p:spPr>
              <p:style>
                <a:lnRef idx="1">
                  <a:schemeClr val="accent1"/>
                </a:lnRef>
                <a:fillRef idx="0">
                  <a:schemeClr val="accent1"/>
                </a:fillRef>
                <a:effectRef idx="0">
                  <a:schemeClr val="accent1"/>
                </a:effectRef>
                <a:fontRef idx="minor">
                  <a:schemeClr val="tx1"/>
                </a:fontRef>
              </p:style>
            </p:cxnSp>
            <p:cxnSp>
              <p:nvCxnSpPr>
                <p:cNvPr id="79" name="直接连接符 78">
                  <a:extLst>
                    <a:ext uri="{FF2B5EF4-FFF2-40B4-BE49-F238E27FC236}">
                      <a16:creationId xmlns:a16="http://schemas.microsoft.com/office/drawing/2014/main" id="{280BF5AB-04A4-4280-B882-961113A0AA2B}"/>
                    </a:ext>
                  </a:extLst>
                </p:cNvPr>
                <p:cNvCxnSpPr>
                  <a:cxnSpLocks/>
                </p:cNvCxnSpPr>
                <p:nvPr/>
              </p:nvCxnSpPr>
              <p:spPr>
                <a:xfrm flipH="1" flipV="1">
                  <a:off x="2829270" y="3226090"/>
                  <a:ext cx="2226354" cy="0"/>
                </a:xfrm>
                <a:prstGeom prst="line">
                  <a:avLst/>
                </a:prstGeom>
                <a:ln cmpd="sng">
                  <a:gradFill>
                    <a:gsLst>
                      <a:gs pos="0">
                        <a:schemeClr val="accent5"/>
                      </a:gs>
                      <a:gs pos="100000">
                        <a:schemeClr val="accent5">
                          <a:alpha val="0"/>
                        </a:schemeClr>
                      </a:gs>
                    </a:gsLst>
                    <a:lin ang="0" scaled="0"/>
                  </a:gradFill>
                  <a:prstDash val="dash"/>
                </a:ln>
              </p:spPr>
              <p:style>
                <a:lnRef idx="1">
                  <a:schemeClr val="accent1"/>
                </a:lnRef>
                <a:fillRef idx="0">
                  <a:schemeClr val="accent1"/>
                </a:fillRef>
                <a:effectRef idx="0">
                  <a:schemeClr val="accent1"/>
                </a:effectRef>
                <a:fontRef idx="minor">
                  <a:schemeClr val="tx1"/>
                </a:fontRef>
              </p:style>
            </p:cxnSp>
            <p:cxnSp>
              <p:nvCxnSpPr>
                <p:cNvPr id="80" name="直接连接符 79">
                  <a:extLst>
                    <a:ext uri="{FF2B5EF4-FFF2-40B4-BE49-F238E27FC236}">
                      <a16:creationId xmlns:a16="http://schemas.microsoft.com/office/drawing/2014/main" id="{473417B8-5804-42C4-956D-AD701DDADBF1}"/>
                    </a:ext>
                  </a:extLst>
                </p:cNvPr>
                <p:cNvCxnSpPr>
                  <a:cxnSpLocks/>
                </p:cNvCxnSpPr>
                <p:nvPr/>
              </p:nvCxnSpPr>
              <p:spPr>
                <a:xfrm flipV="1">
                  <a:off x="4800848" y="3456261"/>
                  <a:ext cx="545261" cy="0"/>
                </a:xfrm>
                <a:prstGeom prst="line">
                  <a:avLst/>
                </a:prstGeom>
                <a:ln w="12700">
                  <a:gradFill>
                    <a:gsLst>
                      <a:gs pos="0">
                        <a:schemeClr val="accent5"/>
                      </a:gs>
                      <a:gs pos="83000">
                        <a:schemeClr val="accent1">
                          <a:alpha val="0"/>
                        </a:schemeClr>
                      </a:gs>
                    </a:gsLst>
                    <a:lin ang="0" scaled="0"/>
                  </a:gradFill>
                </a:ln>
              </p:spPr>
              <p:style>
                <a:lnRef idx="1">
                  <a:schemeClr val="accent1"/>
                </a:lnRef>
                <a:fillRef idx="0">
                  <a:schemeClr val="accent1"/>
                </a:fillRef>
                <a:effectRef idx="0">
                  <a:schemeClr val="accent1"/>
                </a:effectRef>
                <a:fontRef idx="minor">
                  <a:schemeClr val="tx1"/>
                </a:fontRef>
              </p:style>
            </p:cxnSp>
          </p:grpSp>
        </p:grpSp>
      </p:grpSp>
      <p:grpSp>
        <p:nvGrpSpPr>
          <p:cNvPr id="100" name="组合 99">
            <a:extLst>
              <a:ext uri="{FF2B5EF4-FFF2-40B4-BE49-F238E27FC236}">
                <a16:creationId xmlns:a16="http://schemas.microsoft.com/office/drawing/2014/main" id="{F784ED21-5B86-4168-83DF-4D3A81E23F65}"/>
              </a:ext>
            </a:extLst>
          </p:cNvPr>
          <p:cNvGrpSpPr/>
          <p:nvPr/>
        </p:nvGrpSpPr>
        <p:grpSpPr>
          <a:xfrm>
            <a:off x="1488088" y="4870077"/>
            <a:ext cx="3915443" cy="1131271"/>
            <a:chOff x="1455431" y="2149500"/>
            <a:chExt cx="3915443" cy="1131271"/>
          </a:xfrm>
        </p:grpSpPr>
        <p:sp>
          <p:nvSpPr>
            <p:cNvPr id="101" name="文本框 100">
              <a:extLst>
                <a:ext uri="{FF2B5EF4-FFF2-40B4-BE49-F238E27FC236}">
                  <a16:creationId xmlns:a16="http://schemas.microsoft.com/office/drawing/2014/main" id="{40E1B02B-233B-411E-B106-9D15EE34C4A9}"/>
                </a:ext>
              </a:extLst>
            </p:cNvPr>
            <p:cNvSpPr txBox="1"/>
            <p:nvPr/>
          </p:nvSpPr>
          <p:spPr>
            <a:xfrm>
              <a:off x="1667232" y="2499691"/>
              <a:ext cx="3491840" cy="430887"/>
            </a:xfrm>
            <a:prstGeom prst="rect">
              <a:avLst/>
            </a:prstGeom>
            <a:no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zh-CN"/>
              </a:defPPr>
              <a:lvl1pPr algn="ctr" defTabSz="914354">
                <a:defRPr sz="1400" b="1">
                  <a:solidFill>
                    <a:schemeClr val="tx1">
                      <a:lumMod val="90000"/>
                      <a:lumOff val="1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zh-CN" altLang="en-US" sz="2800" b="1" dirty="0">
                  <a:solidFill>
                    <a:schemeClr val="bg1"/>
                  </a:solidFill>
                  <a:latin typeface="黑体" panose="02010609060101010101" pitchFamily="49" charset="-122"/>
                  <a:ea typeface="黑体" panose="02010609060101010101" pitchFamily="49" charset="-122"/>
                </a:rPr>
                <a:t>系统演示与测试</a:t>
              </a:r>
            </a:p>
          </p:txBody>
        </p:sp>
        <p:grpSp>
          <p:nvGrpSpPr>
            <p:cNvPr id="102" name="组合 101">
              <a:extLst>
                <a:ext uri="{FF2B5EF4-FFF2-40B4-BE49-F238E27FC236}">
                  <a16:creationId xmlns:a16="http://schemas.microsoft.com/office/drawing/2014/main" id="{B1FB1245-8192-4885-A017-94313876C0B5}"/>
                </a:ext>
              </a:extLst>
            </p:cNvPr>
            <p:cNvGrpSpPr/>
            <p:nvPr/>
          </p:nvGrpSpPr>
          <p:grpSpPr>
            <a:xfrm>
              <a:off x="1455431" y="2149500"/>
              <a:ext cx="3915443" cy="1131271"/>
              <a:chOff x="1430666" y="2149500"/>
              <a:chExt cx="3915443" cy="1131271"/>
            </a:xfrm>
          </p:grpSpPr>
          <p:grpSp>
            <p:nvGrpSpPr>
              <p:cNvPr id="103" name="组合 102">
                <a:extLst>
                  <a:ext uri="{FF2B5EF4-FFF2-40B4-BE49-F238E27FC236}">
                    <a16:creationId xmlns:a16="http://schemas.microsoft.com/office/drawing/2014/main" id="{69957A02-D165-494D-B930-B6A5A9B94A24}"/>
                  </a:ext>
                </a:extLst>
              </p:cNvPr>
              <p:cNvGrpSpPr/>
              <p:nvPr/>
            </p:nvGrpSpPr>
            <p:grpSpPr>
              <a:xfrm>
                <a:off x="1430666" y="2149500"/>
                <a:ext cx="3177336" cy="703642"/>
                <a:chOff x="1430666" y="2149500"/>
                <a:chExt cx="3177336" cy="703642"/>
              </a:xfrm>
            </p:grpSpPr>
            <p:cxnSp>
              <p:nvCxnSpPr>
                <p:cNvPr id="109" name="直接连接符 108">
                  <a:extLst>
                    <a:ext uri="{FF2B5EF4-FFF2-40B4-BE49-F238E27FC236}">
                      <a16:creationId xmlns:a16="http://schemas.microsoft.com/office/drawing/2014/main" id="{E91CAB3B-2EFD-4DCF-8EB8-9FAF4E21C702}"/>
                    </a:ext>
                  </a:extLst>
                </p:cNvPr>
                <p:cNvCxnSpPr>
                  <a:cxnSpLocks/>
                </p:cNvCxnSpPr>
                <p:nvPr/>
              </p:nvCxnSpPr>
              <p:spPr>
                <a:xfrm flipH="1">
                  <a:off x="1463323" y="2296018"/>
                  <a:ext cx="125179" cy="557124"/>
                </a:xfrm>
                <a:prstGeom prst="line">
                  <a:avLst/>
                </a:prstGeom>
                <a:ln w="22225" cap="rnd">
                  <a:gradFill>
                    <a:gsLst>
                      <a:gs pos="0">
                        <a:schemeClr val="accent5"/>
                      </a:gs>
                      <a:gs pos="100000">
                        <a:schemeClr val="accent5">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10" name="直接连接符 109">
                  <a:extLst>
                    <a:ext uri="{FF2B5EF4-FFF2-40B4-BE49-F238E27FC236}">
                      <a16:creationId xmlns:a16="http://schemas.microsoft.com/office/drawing/2014/main" id="{A555B20A-A570-429E-AAB4-BBD805328D97}"/>
                    </a:ext>
                  </a:extLst>
                </p:cNvPr>
                <p:cNvCxnSpPr>
                  <a:cxnSpLocks/>
                </p:cNvCxnSpPr>
                <p:nvPr/>
              </p:nvCxnSpPr>
              <p:spPr>
                <a:xfrm flipH="1">
                  <a:off x="1588502" y="2296018"/>
                  <a:ext cx="3019500" cy="0"/>
                </a:xfrm>
                <a:prstGeom prst="line">
                  <a:avLst/>
                </a:prstGeom>
                <a:ln w="22225" cap="rnd">
                  <a:gradFill>
                    <a:gsLst>
                      <a:gs pos="0">
                        <a:schemeClr val="accent5"/>
                      </a:gs>
                      <a:gs pos="100000">
                        <a:schemeClr val="accent5">
                          <a:alpha val="0"/>
                        </a:schemeClr>
                      </a:gs>
                    </a:gsLst>
                    <a:lin ang="10800000" scaled="0"/>
                  </a:gradFill>
                </a:ln>
              </p:spPr>
              <p:style>
                <a:lnRef idx="1">
                  <a:schemeClr val="accent1"/>
                </a:lnRef>
                <a:fillRef idx="0">
                  <a:schemeClr val="accent1"/>
                </a:fillRef>
                <a:effectRef idx="0">
                  <a:schemeClr val="accent1"/>
                </a:effectRef>
                <a:fontRef idx="minor">
                  <a:schemeClr val="tx1"/>
                </a:fontRef>
              </p:style>
            </p:cxnSp>
            <p:cxnSp>
              <p:nvCxnSpPr>
                <p:cNvPr id="111" name="直接连接符 110">
                  <a:extLst>
                    <a:ext uri="{FF2B5EF4-FFF2-40B4-BE49-F238E27FC236}">
                      <a16:creationId xmlns:a16="http://schemas.microsoft.com/office/drawing/2014/main" id="{5D63C16B-41CB-4785-AD45-C968A4BC3B91}"/>
                    </a:ext>
                  </a:extLst>
                </p:cNvPr>
                <p:cNvCxnSpPr>
                  <a:cxnSpLocks/>
                </p:cNvCxnSpPr>
                <p:nvPr/>
              </p:nvCxnSpPr>
              <p:spPr>
                <a:xfrm>
                  <a:off x="1703297" y="2385809"/>
                  <a:ext cx="2226354" cy="0"/>
                </a:xfrm>
                <a:prstGeom prst="line">
                  <a:avLst/>
                </a:prstGeom>
                <a:ln cmpd="sng">
                  <a:gradFill>
                    <a:gsLst>
                      <a:gs pos="0">
                        <a:schemeClr val="accent5"/>
                      </a:gs>
                      <a:gs pos="100000">
                        <a:schemeClr val="accent5">
                          <a:alpha val="0"/>
                        </a:schemeClr>
                      </a:gs>
                    </a:gsLst>
                    <a:lin ang="0" scaled="0"/>
                  </a:gradFill>
                  <a:prstDash val="dash"/>
                </a:ln>
              </p:spPr>
              <p:style>
                <a:lnRef idx="1">
                  <a:schemeClr val="accent1"/>
                </a:lnRef>
                <a:fillRef idx="0">
                  <a:schemeClr val="accent1"/>
                </a:fillRef>
                <a:effectRef idx="0">
                  <a:schemeClr val="accent1"/>
                </a:effectRef>
                <a:fontRef idx="minor">
                  <a:schemeClr val="tx1"/>
                </a:fontRef>
              </p:style>
            </p:cxnSp>
            <p:cxnSp>
              <p:nvCxnSpPr>
                <p:cNvPr id="112" name="直接连接符 111">
                  <a:extLst>
                    <a:ext uri="{FF2B5EF4-FFF2-40B4-BE49-F238E27FC236}">
                      <a16:creationId xmlns:a16="http://schemas.microsoft.com/office/drawing/2014/main" id="{75B013F6-2FE2-442B-BC79-29806001FA8B}"/>
                    </a:ext>
                  </a:extLst>
                </p:cNvPr>
                <p:cNvCxnSpPr>
                  <a:cxnSpLocks/>
                </p:cNvCxnSpPr>
                <p:nvPr/>
              </p:nvCxnSpPr>
              <p:spPr>
                <a:xfrm flipH="1" flipV="1">
                  <a:off x="1430666" y="2149500"/>
                  <a:ext cx="545261" cy="0"/>
                </a:xfrm>
                <a:prstGeom prst="line">
                  <a:avLst/>
                </a:prstGeom>
                <a:ln w="12700">
                  <a:gradFill>
                    <a:gsLst>
                      <a:gs pos="0">
                        <a:schemeClr val="accent5"/>
                      </a:gs>
                      <a:gs pos="83000">
                        <a:schemeClr val="accent1">
                          <a:alpha val="0"/>
                        </a:schemeClr>
                      </a:gs>
                    </a:gsLst>
                    <a:lin ang="0" scaled="0"/>
                  </a:gradFill>
                </a:ln>
              </p:spPr>
              <p:style>
                <a:lnRef idx="1">
                  <a:schemeClr val="accent1"/>
                </a:lnRef>
                <a:fillRef idx="0">
                  <a:schemeClr val="accent1"/>
                </a:fillRef>
                <a:effectRef idx="0">
                  <a:schemeClr val="accent1"/>
                </a:effectRef>
                <a:fontRef idx="minor">
                  <a:schemeClr val="tx1"/>
                </a:fontRef>
              </p:style>
            </p:cxnSp>
          </p:grpSp>
          <p:grpSp>
            <p:nvGrpSpPr>
              <p:cNvPr id="104" name="组合 103">
                <a:extLst>
                  <a:ext uri="{FF2B5EF4-FFF2-40B4-BE49-F238E27FC236}">
                    <a16:creationId xmlns:a16="http://schemas.microsoft.com/office/drawing/2014/main" id="{0F2DF720-5877-4799-9084-855584034A6E}"/>
                  </a:ext>
                </a:extLst>
              </p:cNvPr>
              <p:cNvGrpSpPr/>
              <p:nvPr/>
            </p:nvGrpSpPr>
            <p:grpSpPr>
              <a:xfrm>
                <a:off x="2150919" y="2583267"/>
                <a:ext cx="3195190" cy="697504"/>
                <a:chOff x="2150919" y="2758757"/>
                <a:chExt cx="3195190" cy="697504"/>
              </a:xfrm>
            </p:grpSpPr>
            <p:cxnSp>
              <p:nvCxnSpPr>
                <p:cNvPr id="105" name="直接连接符 104">
                  <a:extLst>
                    <a:ext uri="{FF2B5EF4-FFF2-40B4-BE49-F238E27FC236}">
                      <a16:creationId xmlns:a16="http://schemas.microsoft.com/office/drawing/2014/main" id="{1D0472FD-766F-44DF-9C0F-277F43F12866}"/>
                    </a:ext>
                  </a:extLst>
                </p:cNvPr>
                <p:cNvCxnSpPr>
                  <a:cxnSpLocks/>
                </p:cNvCxnSpPr>
                <p:nvPr/>
              </p:nvCxnSpPr>
              <p:spPr>
                <a:xfrm flipV="1">
                  <a:off x="5170419" y="2758757"/>
                  <a:ext cx="125179" cy="557124"/>
                </a:xfrm>
                <a:prstGeom prst="line">
                  <a:avLst/>
                </a:prstGeom>
                <a:ln w="22225" cap="rnd">
                  <a:gradFill>
                    <a:gsLst>
                      <a:gs pos="0">
                        <a:schemeClr val="accent5"/>
                      </a:gs>
                      <a:gs pos="100000">
                        <a:schemeClr val="accent5">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06" name="直接连接符 105">
                  <a:extLst>
                    <a:ext uri="{FF2B5EF4-FFF2-40B4-BE49-F238E27FC236}">
                      <a16:creationId xmlns:a16="http://schemas.microsoft.com/office/drawing/2014/main" id="{1042976B-484B-4A0B-AB59-725858FC1DE7}"/>
                    </a:ext>
                  </a:extLst>
                </p:cNvPr>
                <p:cNvCxnSpPr>
                  <a:cxnSpLocks/>
                </p:cNvCxnSpPr>
                <p:nvPr/>
              </p:nvCxnSpPr>
              <p:spPr>
                <a:xfrm flipV="1">
                  <a:off x="2150919" y="3315881"/>
                  <a:ext cx="3019500" cy="0"/>
                </a:xfrm>
                <a:prstGeom prst="line">
                  <a:avLst/>
                </a:prstGeom>
                <a:ln w="22225" cap="rnd">
                  <a:gradFill>
                    <a:gsLst>
                      <a:gs pos="0">
                        <a:schemeClr val="accent5"/>
                      </a:gs>
                      <a:gs pos="100000">
                        <a:schemeClr val="accent5">
                          <a:alpha val="0"/>
                        </a:schemeClr>
                      </a:gs>
                    </a:gsLst>
                    <a:lin ang="10800000" scaled="0"/>
                  </a:gradFill>
                </a:ln>
              </p:spPr>
              <p:style>
                <a:lnRef idx="1">
                  <a:schemeClr val="accent1"/>
                </a:lnRef>
                <a:fillRef idx="0">
                  <a:schemeClr val="accent1"/>
                </a:fillRef>
                <a:effectRef idx="0">
                  <a:schemeClr val="accent1"/>
                </a:effectRef>
                <a:fontRef idx="minor">
                  <a:schemeClr val="tx1"/>
                </a:fontRef>
              </p:style>
            </p:cxnSp>
            <p:cxnSp>
              <p:nvCxnSpPr>
                <p:cNvPr id="107" name="直接连接符 106">
                  <a:extLst>
                    <a:ext uri="{FF2B5EF4-FFF2-40B4-BE49-F238E27FC236}">
                      <a16:creationId xmlns:a16="http://schemas.microsoft.com/office/drawing/2014/main" id="{AF424096-BECD-4408-A61F-051808548742}"/>
                    </a:ext>
                  </a:extLst>
                </p:cNvPr>
                <p:cNvCxnSpPr>
                  <a:cxnSpLocks/>
                </p:cNvCxnSpPr>
                <p:nvPr/>
              </p:nvCxnSpPr>
              <p:spPr>
                <a:xfrm flipH="1" flipV="1">
                  <a:off x="2829270" y="3226090"/>
                  <a:ext cx="2226354" cy="0"/>
                </a:xfrm>
                <a:prstGeom prst="line">
                  <a:avLst/>
                </a:prstGeom>
                <a:ln cmpd="sng">
                  <a:gradFill>
                    <a:gsLst>
                      <a:gs pos="0">
                        <a:schemeClr val="accent5"/>
                      </a:gs>
                      <a:gs pos="100000">
                        <a:schemeClr val="accent5">
                          <a:alpha val="0"/>
                        </a:schemeClr>
                      </a:gs>
                    </a:gsLst>
                    <a:lin ang="0" scaled="0"/>
                  </a:gradFill>
                  <a:prstDash val="dash"/>
                </a:ln>
              </p:spPr>
              <p:style>
                <a:lnRef idx="1">
                  <a:schemeClr val="accent1"/>
                </a:lnRef>
                <a:fillRef idx="0">
                  <a:schemeClr val="accent1"/>
                </a:fillRef>
                <a:effectRef idx="0">
                  <a:schemeClr val="accent1"/>
                </a:effectRef>
                <a:fontRef idx="minor">
                  <a:schemeClr val="tx1"/>
                </a:fontRef>
              </p:style>
            </p:cxnSp>
            <p:cxnSp>
              <p:nvCxnSpPr>
                <p:cNvPr id="108" name="直接连接符 107">
                  <a:extLst>
                    <a:ext uri="{FF2B5EF4-FFF2-40B4-BE49-F238E27FC236}">
                      <a16:creationId xmlns:a16="http://schemas.microsoft.com/office/drawing/2014/main" id="{2491BC8F-ED18-4783-BEC6-6C40DF19FD9A}"/>
                    </a:ext>
                  </a:extLst>
                </p:cNvPr>
                <p:cNvCxnSpPr>
                  <a:cxnSpLocks/>
                </p:cNvCxnSpPr>
                <p:nvPr/>
              </p:nvCxnSpPr>
              <p:spPr>
                <a:xfrm flipV="1">
                  <a:off x="4800848" y="3456261"/>
                  <a:ext cx="545261" cy="0"/>
                </a:xfrm>
                <a:prstGeom prst="line">
                  <a:avLst/>
                </a:prstGeom>
                <a:ln w="12700">
                  <a:gradFill>
                    <a:gsLst>
                      <a:gs pos="0">
                        <a:schemeClr val="accent5"/>
                      </a:gs>
                      <a:gs pos="83000">
                        <a:schemeClr val="accent1">
                          <a:alpha val="0"/>
                        </a:schemeClr>
                      </a:gs>
                    </a:gsLst>
                    <a:lin ang="0" scaled="0"/>
                  </a:gradFill>
                </a:ln>
              </p:spPr>
              <p:style>
                <a:lnRef idx="1">
                  <a:schemeClr val="accent1"/>
                </a:lnRef>
                <a:fillRef idx="0">
                  <a:schemeClr val="accent1"/>
                </a:fillRef>
                <a:effectRef idx="0">
                  <a:schemeClr val="accent1"/>
                </a:effectRef>
                <a:fontRef idx="minor">
                  <a:schemeClr val="tx1"/>
                </a:fontRef>
              </p:style>
            </p:cxnSp>
          </p:grpSp>
        </p:grpSp>
      </p:grpSp>
      <p:sp>
        <p:nvSpPr>
          <p:cNvPr id="13" name="文本框 12">
            <a:extLst>
              <a:ext uri="{FF2B5EF4-FFF2-40B4-BE49-F238E27FC236}">
                <a16:creationId xmlns:a16="http://schemas.microsoft.com/office/drawing/2014/main" id="{9F6B1E3B-EE32-478F-9A70-849D45199E6F}"/>
              </a:ext>
            </a:extLst>
          </p:cNvPr>
          <p:cNvSpPr txBox="1"/>
          <p:nvPr/>
        </p:nvSpPr>
        <p:spPr>
          <a:xfrm>
            <a:off x="2472987" y="2188517"/>
            <a:ext cx="1880330" cy="400110"/>
          </a:xfrm>
          <a:prstGeom prst="rect">
            <a:avLst/>
          </a:prstGeom>
          <a:noFill/>
        </p:spPr>
        <p:txBody>
          <a:bodyPr wrap="square" lIns="0" tIns="0" rIns="0" bIns="0" rtlCol="0">
            <a:spAutoFit/>
          </a:bodyPr>
          <a:lstStyle/>
          <a:p>
            <a:pPr algn="ctr"/>
            <a:r>
              <a:rPr lang="en-US" altLang="zh-CN" sz="2000" b="1" i="1" spc="300" dirty="0">
                <a:gradFill flip="none" rotWithShape="1">
                  <a:gsLst>
                    <a:gs pos="3933">
                      <a:schemeClr val="accent5"/>
                    </a:gs>
                    <a:gs pos="100000">
                      <a:schemeClr val="accent1"/>
                    </a:gs>
                  </a:gsLst>
                  <a:lin ang="5400000" scaled="1"/>
                  <a:tileRect/>
                </a:gradFill>
                <a:latin typeface="+mj-lt"/>
                <a:ea typeface="+mj-ea"/>
              </a:rPr>
              <a:t>PART ONE</a:t>
            </a:r>
            <a:endParaRPr lang="zh-CN" altLang="en-US" sz="2000" b="1" i="1" spc="300" dirty="0">
              <a:gradFill flip="none" rotWithShape="1">
                <a:gsLst>
                  <a:gs pos="3933">
                    <a:schemeClr val="accent5"/>
                  </a:gs>
                  <a:gs pos="100000">
                    <a:schemeClr val="accent1"/>
                  </a:gs>
                </a:gsLst>
                <a:lin ang="5400000" scaled="1"/>
                <a:tileRect/>
              </a:gradFill>
              <a:latin typeface="+mj-lt"/>
              <a:ea typeface="+mj-ea"/>
            </a:endParaRPr>
          </a:p>
        </p:txBody>
      </p:sp>
      <p:sp>
        <p:nvSpPr>
          <p:cNvPr id="113" name="文本框 112">
            <a:extLst>
              <a:ext uri="{FF2B5EF4-FFF2-40B4-BE49-F238E27FC236}">
                <a16:creationId xmlns:a16="http://schemas.microsoft.com/office/drawing/2014/main" id="{57DB3494-FC82-488F-93CD-CB9785A59F51}"/>
              </a:ext>
            </a:extLst>
          </p:cNvPr>
          <p:cNvSpPr txBox="1"/>
          <p:nvPr/>
        </p:nvSpPr>
        <p:spPr>
          <a:xfrm>
            <a:off x="8481567" y="2188517"/>
            <a:ext cx="1880330" cy="400110"/>
          </a:xfrm>
          <a:prstGeom prst="rect">
            <a:avLst/>
          </a:prstGeom>
          <a:noFill/>
        </p:spPr>
        <p:txBody>
          <a:bodyPr wrap="square" lIns="0" tIns="0" rIns="0" bIns="0" rtlCol="0">
            <a:spAutoFit/>
          </a:bodyPr>
          <a:lstStyle/>
          <a:p>
            <a:pPr algn="ctr"/>
            <a:r>
              <a:rPr lang="en-US" altLang="zh-CN" sz="2000" b="1" i="1" spc="300" dirty="0">
                <a:gradFill flip="none" rotWithShape="1">
                  <a:gsLst>
                    <a:gs pos="3933">
                      <a:schemeClr val="accent5"/>
                    </a:gs>
                    <a:gs pos="100000">
                      <a:schemeClr val="accent1"/>
                    </a:gs>
                  </a:gsLst>
                  <a:lin ang="5400000" scaled="1"/>
                  <a:tileRect/>
                </a:gradFill>
                <a:latin typeface="+mj-lt"/>
                <a:ea typeface="+mj-ea"/>
              </a:rPr>
              <a:t>PART TWO</a:t>
            </a:r>
            <a:endParaRPr lang="zh-CN" altLang="en-US" sz="2000" b="1" i="1" spc="300" dirty="0">
              <a:gradFill flip="none" rotWithShape="1">
                <a:gsLst>
                  <a:gs pos="3933">
                    <a:schemeClr val="accent5"/>
                  </a:gs>
                  <a:gs pos="100000">
                    <a:schemeClr val="accent1"/>
                  </a:gs>
                </a:gsLst>
                <a:lin ang="5400000" scaled="1"/>
                <a:tileRect/>
              </a:gradFill>
              <a:latin typeface="+mj-lt"/>
              <a:ea typeface="+mj-ea"/>
            </a:endParaRPr>
          </a:p>
        </p:txBody>
      </p:sp>
      <p:sp>
        <p:nvSpPr>
          <p:cNvPr id="114" name="文本框 113">
            <a:extLst>
              <a:ext uri="{FF2B5EF4-FFF2-40B4-BE49-F238E27FC236}">
                <a16:creationId xmlns:a16="http://schemas.microsoft.com/office/drawing/2014/main" id="{BF4D655F-A1D9-4F77-B00A-F669E6C02DB1}"/>
              </a:ext>
            </a:extLst>
          </p:cNvPr>
          <p:cNvSpPr txBox="1"/>
          <p:nvPr/>
        </p:nvSpPr>
        <p:spPr>
          <a:xfrm>
            <a:off x="2333054" y="4633685"/>
            <a:ext cx="2225510" cy="332321"/>
          </a:xfrm>
          <a:prstGeom prst="rect">
            <a:avLst/>
          </a:prstGeom>
          <a:noFill/>
        </p:spPr>
        <p:txBody>
          <a:bodyPr wrap="square" lIns="0" tIns="0" rIns="0" bIns="0" rtlCol="0">
            <a:spAutoFit/>
          </a:bodyPr>
          <a:lstStyle/>
          <a:p>
            <a:pPr algn="ctr"/>
            <a:r>
              <a:rPr lang="en-US" altLang="zh-CN" sz="2000" b="1" i="1" spc="300" dirty="0">
                <a:gradFill flip="none" rotWithShape="1">
                  <a:gsLst>
                    <a:gs pos="3933">
                      <a:schemeClr val="accent5"/>
                    </a:gs>
                    <a:gs pos="100000">
                      <a:schemeClr val="accent1"/>
                    </a:gs>
                  </a:gsLst>
                  <a:lin ang="5400000" scaled="1"/>
                  <a:tileRect/>
                </a:gradFill>
                <a:latin typeface="+mj-lt"/>
                <a:ea typeface="+mj-ea"/>
              </a:rPr>
              <a:t>PART THREE</a:t>
            </a:r>
            <a:endParaRPr lang="zh-CN" altLang="en-US" sz="2000" b="1" i="1" spc="300" dirty="0">
              <a:gradFill flip="none" rotWithShape="1">
                <a:gsLst>
                  <a:gs pos="3933">
                    <a:schemeClr val="accent5"/>
                  </a:gs>
                  <a:gs pos="100000">
                    <a:schemeClr val="accent1"/>
                  </a:gs>
                </a:gsLst>
                <a:lin ang="5400000" scaled="1"/>
                <a:tileRect/>
              </a:gradFill>
              <a:latin typeface="+mj-lt"/>
              <a:ea typeface="+mj-ea"/>
            </a:endParaRPr>
          </a:p>
        </p:txBody>
      </p:sp>
      <p:cxnSp>
        <p:nvCxnSpPr>
          <p:cNvPr id="178" name="直接连接符 177">
            <a:extLst>
              <a:ext uri="{FF2B5EF4-FFF2-40B4-BE49-F238E27FC236}">
                <a16:creationId xmlns:a16="http://schemas.microsoft.com/office/drawing/2014/main" id="{1DDF83DF-3F82-43B3-A108-665EC86ADE3F}"/>
              </a:ext>
            </a:extLst>
          </p:cNvPr>
          <p:cNvCxnSpPr>
            <a:cxnSpLocks/>
          </p:cNvCxnSpPr>
          <p:nvPr/>
        </p:nvCxnSpPr>
        <p:spPr>
          <a:xfrm>
            <a:off x="2227264" y="5615927"/>
            <a:ext cx="2226354" cy="0"/>
          </a:xfrm>
          <a:prstGeom prst="line">
            <a:avLst/>
          </a:prstGeom>
          <a:ln cmpd="sng">
            <a:gradFill>
              <a:gsLst>
                <a:gs pos="0">
                  <a:schemeClr val="accent5"/>
                </a:gs>
                <a:gs pos="100000">
                  <a:schemeClr val="accent5">
                    <a:alpha val="0"/>
                  </a:schemeClr>
                </a:gs>
              </a:gsLst>
              <a:lin ang="0" scaled="0"/>
            </a:gradFill>
            <a:prstDash val="dash"/>
          </a:ln>
        </p:spPr>
        <p:style>
          <a:lnRef idx="1">
            <a:schemeClr val="accent1"/>
          </a:lnRef>
          <a:fillRef idx="0">
            <a:schemeClr val="accent1"/>
          </a:fillRef>
          <a:effectRef idx="0">
            <a:schemeClr val="accent1"/>
          </a:effectRef>
          <a:fontRef idx="minor">
            <a:schemeClr val="tx1"/>
          </a:fontRef>
        </p:style>
      </p:cxnSp>
      <p:pic>
        <p:nvPicPr>
          <p:cNvPr id="4" name="图片 3">
            <a:extLst>
              <a:ext uri="{FF2B5EF4-FFF2-40B4-BE49-F238E27FC236}">
                <a16:creationId xmlns:a16="http://schemas.microsoft.com/office/drawing/2014/main" id="{1168D5A3-6D9B-5756-1B6A-A53EDDAEF875}"/>
              </a:ext>
            </a:extLst>
          </p:cNvPr>
          <p:cNvPicPr>
            <a:picLocks noChangeAspect="1"/>
          </p:cNvPicPr>
          <p:nvPr/>
        </p:nvPicPr>
        <p:blipFill>
          <a:blip r:embed="rId2"/>
          <a:stretch>
            <a:fillRect/>
          </a:stretch>
        </p:blipFill>
        <p:spPr>
          <a:xfrm>
            <a:off x="5200501" y="725237"/>
            <a:ext cx="2263510" cy="773366"/>
          </a:xfrm>
          <a:prstGeom prst="rect">
            <a:avLst/>
          </a:prstGeom>
        </p:spPr>
      </p:pic>
      <p:sp>
        <p:nvSpPr>
          <p:cNvPr id="5" name="文本框 4">
            <a:extLst>
              <a:ext uri="{FF2B5EF4-FFF2-40B4-BE49-F238E27FC236}">
                <a16:creationId xmlns:a16="http://schemas.microsoft.com/office/drawing/2014/main" id="{DC0A06C4-F588-95D3-F234-91FB8816A22C}"/>
              </a:ext>
            </a:extLst>
          </p:cNvPr>
          <p:cNvSpPr txBox="1"/>
          <p:nvPr/>
        </p:nvSpPr>
        <p:spPr>
          <a:xfrm>
            <a:off x="5542002" y="788754"/>
            <a:ext cx="1244251" cy="646331"/>
          </a:xfrm>
          <a:prstGeom prst="rect">
            <a:avLst/>
          </a:prstGeom>
          <a:noFill/>
        </p:spPr>
        <p:txBody>
          <a:bodyPr wrap="none" rtlCol="0">
            <a:spAutoFit/>
          </a:bodyPr>
          <a:lstStyle/>
          <a:p>
            <a:r>
              <a:rPr lang="zh-CN" altLang="en-US" sz="3600">
                <a:solidFill>
                  <a:schemeClr val="bg2"/>
                </a:solidFill>
              </a:rPr>
              <a:t>目 录</a:t>
            </a:r>
            <a:endParaRPr lang="en-US" sz="3600" dirty="0">
              <a:solidFill>
                <a:schemeClr val="bg2"/>
              </a:solidFill>
            </a:endParaRPr>
          </a:p>
        </p:txBody>
      </p:sp>
      <p:grpSp>
        <p:nvGrpSpPr>
          <p:cNvPr id="3" name="组合 2">
            <a:extLst>
              <a:ext uri="{FF2B5EF4-FFF2-40B4-BE49-F238E27FC236}">
                <a16:creationId xmlns:a16="http://schemas.microsoft.com/office/drawing/2014/main" id="{8D9AE3F7-148E-252C-E2E9-59159C55C059}"/>
              </a:ext>
            </a:extLst>
          </p:cNvPr>
          <p:cNvGrpSpPr/>
          <p:nvPr/>
        </p:nvGrpSpPr>
        <p:grpSpPr>
          <a:xfrm>
            <a:off x="7260425" y="4893662"/>
            <a:ext cx="3915443" cy="1131271"/>
            <a:chOff x="1455431" y="2149500"/>
            <a:chExt cx="3915443" cy="1131271"/>
          </a:xfrm>
        </p:grpSpPr>
        <p:sp>
          <p:nvSpPr>
            <p:cNvPr id="8" name="文本框 7">
              <a:extLst>
                <a:ext uri="{FF2B5EF4-FFF2-40B4-BE49-F238E27FC236}">
                  <a16:creationId xmlns:a16="http://schemas.microsoft.com/office/drawing/2014/main" id="{E72CBD51-F341-43D5-9CCC-AD3EB2E33F69}"/>
                </a:ext>
              </a:extLst>
            </p:cNvPr>
            <p:cNvSpPr txBox="1"/>
            <p:nvPr/>
          </p:nvSpPr>
          <p:spPr>
            <a:xfrm>
              <a:off x="1667232" y="2499691"/>
              <a:ext cx="3491840" cy="430887"/>
            </a:xfrm>
            <a:prstGeom prst="rect">
              <a:avLst/>
            </a:prstGeom>
            <a:no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zh-CN"/>
              </a:defPPr>
              <a:lvl1pPr algn="ctr" defTabSz="914354">
                <a:defRPr sz="1400" b="1">
                  <a:solidFill>
                    <a:schemeClr val="tx1">
                      <a:lumMod val="90000"/>
                      <a:lumOff val="1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zh-CN" altLang="en-US" sz="2800" b="1" dirty="0">
                  <a:solidFill>
                    <a:schemeClr val="bg1"/>
                  </a:solidFill>
                  <a:latin typeface="黑体" panose="02010609060101010101" pitchFamily="49" charset="-122"/>
                  <a:ea typeface="黑体" panose="02010609060101010101" pitchFamily="49" charset="-122"/>
                </a:rPr>
                <a:t>分工与项目管理</a:t>
              </a:r>
            </a:p>
          </p:txBody>
        </p:sp>
        <p:grpSp>
          <p:nvGrpSpPr>
            <p:cNvPr id="9" name="组合 8">
              <a:extLst>
                <a:ext uri="{FF2B5EF4-FFF2-40B4-BE49-F238E27FC236}">
                  <a16:creationId xmlns:a16="http://schemas.microsoft.com/office/drawing/2014/main" id="{603E9306-830E-3DCA-6C4E-3139E790E127}"/>
                </a:ext>
              </a:extLst>
            </p:cNvPr>
            <p:cNvGrpSpPr/>
            <p:nvPr/>
          </p:nvGrpSpPr>
          <p:grpSpPr>
            <a:xfrm>
              <a:off x="1455431" y="2149500"/>
              <a:ext cx="3915443" cy="1131271"/>
              <a:chOff x="1430666" y="2149500"/>
              <a:chExt cx="3915443" cy="1131271"/>
            </a:xfrm>
          </p:grpSpPr>
          <p:grpSp>
            <p:nvGrpSpPr>
              <p:cNvPr id="10" name="组合 9">
                <a:extLst>
                  <a:ext uri="{FF2B5EF4-FFF2-40B4-BE49-F238E27FC236}">
                    <a16:creationId xmlns:a16="http://schemas.microsoft.com/office/drawing/2014/main" id="{86027674-6E66-923C-2F3E-38D7FC0E57FF}"/>
                  </a:ext>
                </a:extLst>
              </p:cNvPr>
              <p:cNvGrpSpPr/>
              <p:nvPr/>
            </p:nvGrpSpPr>
            <p:grpSpPr>
              <a:xfrm>
                <a:off x="1430666" y="2149500"/>
                <a:ext cx="3177336" cy="703642"/>
                <a:chOff x="1430666" y="2149500"/>
                <a:chExt cx="3177336" cy="703642"/>
              </a:xfrm>
            </p:grpSpPr>
            <p:cxnSp>
              <p:nvCxnSpPr>
                <p:cNvPr id="17" name="直接连接符 16">
                  <a:extLst>
                    <a:ext uri="{FF2B5EF4-FFF2-40B4-BE49-F238E27FC236}">
                      <a16:creationId xmlns:a16="http://schemas.microsoft.com/office/drawing/2014/main" id="{FECBB1A3-8A06-E229-0B4E-F7A83D6225DC}"/>
                    </a:ext>
                  </a:extLst>
                </p:cNvPr>
                <p:cNvCxnSpPr>
                  <a:cxnSpLocks/>
                </p:cNvCxnSpPr>
                <p:nvPr/>
              </p:nvCxnSpPr>
              <p:spPr>
                <a:xfrm flipH="1">
                  <a:off x="1463323" y="2296018"/>
                  <a:ext cx="125179" cy="557124"/>
                </a:xfrm>
                <a:prstGeom prst="line">
                  <a:avLst/>
                </a:prstGeom>
                <a:ln w="22225" cap="rnd">
                  <a:gradFill>
                    <a:gsLst>
                      <a:gs pos="0">
                        <a:schemeClr val="accent5"/>
                      </a:gs>
                      <a:gs pos="100000">
                        <a:schemeClr val="accent5">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BF44CE76-B148-6306-0F2F-2C4F6C73DC22}"/>
                    </a:ext>
                  </a:extLst>
                </p:cNvPr>
                <p:cNvCxnSpPr>
                  <a:cxnSpLocks/>
                </p:cNvCxnSpPr>
                <p:nvPr/>
              </p:nvCxnSpPr>
              <p:spPr>
                <a:xfrm flipH="1">
                  <a:off x="1588502" y="2296018"/>
                  <a:ext cx="3019500" cy="0"/>
                </a:xfrm>
                <a:prstGeom prst="line">
                  <a:avLst/>
                </a:prstGeom>
                <a:ln w="22225" cap="rnd">
                  <a:gradFill>
                    <a:gsLst>
                      <a:gs pos="0">
                        <a:schemeClr val="accent5"/>
                      </a:gs>
                      <a:gs pos="100000">
                        <a:schemeClr val="accent5">
                          <a:alpha val="0"/>
                        </a:schemeClr>
                      </a:gs>
                    </a:gsLst>
                    <a:lin ang="10800000" scaled="0"/>
                  </a:gradFill>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0A8C1EDF-CF86-E962-7F88-727A6C8A2518}"/>
                    </a:ext>
                  </a:extLst>
                </p:cNvPr>
                <p:cNvCxnSpPr>
                  <a:cxnSpLocks/>
                </p:cNvCxnSpPr>
                <p:nvPr/>
              </p:nvCxnSpPr>
              <p:spPr>
                <a:xfrm>
                  <a:off x="1703297" y="2385809"/>
                  <a:ext cx="2226354" cy="0"/>
                </a:xfrm>
                <a:prstGeom prst="line">
                  <a:avLst/>
                </a:prstGeom>
                <a:ln cmpd="sng">
                  <a:gradFill>
                    <a:gsLst>
                      <a:gs pos="0">
                        <a:schemeClr val="accent5"/>
                      </a:gs>
                      <a:gs pos="100000">
                        <a:schemeClr val="accent5">
                          <a:alpha val="0"/>
                        </a:schemeClr>
                      </a:gs>
                    </a:gsLst>
                    <a:lin ang="0" scaled="0"/>
                  </a:gradFill>
                  <a:prstDash val="dash"/>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EBA81D53-2E28-2387-4B75-1B64AFBCEA2E}"/>
                    </a:ext>
                  </a:extLst>
                </p:cNvPr>
                <p:cNvCxnSpPr>
                  <a:cxnSpLocks/>
                </p:cNvCxnSpPr>
                <p:nvPr/>
              </p:nvCxnSpPr>
              <p:spPr>
                <a:xfrm flipH="1" flipV="1">
                  <a:off x="1430666" y="2149500"/>
                  <a:ext cx="545261" cy="0"/>
                </a:xfrm>
                <a:prstGeom prst="line">
                  <a:avLst/>
                </a:prstGeom>
                <a:ln w="12700">
                  <a:gradFill>
                    <a:gsLst>
                      <a:gs pos="0">
                        <a:schemeClr val="accent5"/>
                      </a:gs>
                      <a:gs pos="83000">
                        <a:schemeClr val="accent1">
                          <a:alpha val="0"/>
                        </a:schemeClr>
                      </a:gs>
                    </a:gsLst>
                    <a:lin ang="0" scaled="0"/>
                  </a:gradFill>
                </a:ln>
              </p:spPr>
              <p:style>
                <a:lnRef idx="1">
                  <a:schemeClr val="accent1"/>
                </a:lnRef>
                <a:fillRef idx="0">
                  <a:schemeClr val="accent1"/>
                </a:fillRef>
                <a:effectRef idx="0">
                  <a:schemeClr val="accent1"/>
                </a:effectRef>
                <a:fontRef idx="minor">
                  <a:schemeClr val="tx1"/>
                </a:fontRef>
              </p:style>
            </p:cxnSp>
          </p:grpSp>
          <p:grpSp>
            <p:nvGrpSpPr>
              <p:cNvPr id="11" name="组合 10">
                <a:extLst>
                  <a:ext uri="{FF2B5EF4-FFF2-40B4-BE49-F238E27FC236}">
                    <a16:creationId xmlns:a16="http://schemas.microsoft.com/office/drawing/2014/main" id="{3FFDDE68-84B7-8D9E-3D35-9414822D665A}"/>
                  </a:ext>
                </a:extLst>
              </p:cNvPr>
              <p:cNvGrpSpPr/>
              <p:nvPr/>
            </p:nvGrpSpPr>
            <p:grpSpPr>
              <a:xfrm>
                <a:off x="2150919" y="2583267"/>
                <a:ext cx="3195190" cy="697504"/>
                <a:chOff x="2150919" y="2758757"/>
                <a:chExt cx="3195190" cy="697504"/>
              </a:xfrm>
            </p:grpSpPr>
            <p:cxnSp>
              <p:nvCxnSpPr>
                <p:cNvPr id="12" name="直接连接符 11">
                  <a:extLst>
                    <a:ext uri="{FF2B5EF4-FFF2-40B4-BE49-F238E27FC236}">
                      <a16:creationId xmlns:a16="http://schemas.microsoft.com/office/drawing/2014/main" id="{7BA03D7F-B001-967E-EE51-343E8641227D}"/>
                    </a:ext>
                  </a:extLst>
                </p:cNvPr>
                <p:cNvCxnSpPr>
                  <a:cxnSpLocks/>
                </p:cNvCxnSpPr>
                <p:nvPr/>
              </p:nvCxnSpPr>
              <p:spPr>
                <a:xfrm flipV="1">
                  <a:off x="5170419" y="2758757"/>
                  <a:ext cx="125179" cy="557124"/>
                </a:xfrm>
                <a:prstGeom prst="line">
                  <a:avLst/>
                </a:prstGeom>
                <a:ln w="22225" cap="rnd">
                  <a:gradFill>
                    <a:gsLst>
                      <a:gs pos="0">
                        <a:schemeClr val="accent5"/>
                      </a:gs>
                      <a:gs pos="100000">
                        <a:schemeClr val="accent5">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8A2D0248-E0E3-0CE5-74B3-3EDDE056C6B8}"/>
                    </a:ext>
                  </a:extLst>
                </p:cNvPr>
                <p:cNvCxnSpPr>
                  <a:cxnSpLocks/>
                </p:cNvCxnSpPr>
                <p:nvPr/>
              </p:nvCxnSpPr>
              <p:spPr>
                <a:xfrm flipV="1">
                  <a:off x="2150919" y="3315881"/>
                  <a:ext cx="3019500" cy="0"/>
                </a:xfrm>
                <a:prstGeom prst="line">
                  <a:avLst/>
                </a:prstGeom>
                <a:ln w="22225" cap="rnd">
                  <a:gradFill>
                    <a:gsLst>
                      <a:gs pos="0">
                        <a:schemeClr val="accent5"/>
                      </a:gs>
                      <a:gs pos="100000">
                        <a:schemeClr val="accent5">
                          <a:alpha val="0"/>
                        </a:schemeClr>
                      </a:gs>
                    </a:gsLst>
                    <a:lin ang="10800000" scaled="0"/>
                  </a:gra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6F26B758-E360-CC21-2F7C-0889AF9C086A}"/>
                    </a:ext>
                  </a:extLst>
                </p:cNvPr>
                <p:cNvCxnSpPr>
                  <a:cxnSpLocks/>
                </p:cNvCxnSpPr>
                <p:nvPr/>
              </p:nvCxnSpPr>
              <p:spPr>
                <a:xfrm flipH="1" flipV="1">
                  <a:off x="2829270" y="3226090"/>
                  <a:ext cx="2226354" cy="0"/>
                </a:xfrm>
                <a:prstGeom prst="line">
                  <a:avLst/>
                </a:prstGeom>
                <a:ln cmpd="sng">
                  <a:gradFill>
                    <a:gsLst>
                      <a:gs pos="0">
                        <a:schemeClr val="accent5"/>
                      </a:gs>
                      <a:gs pos="100000">
                        <a:schemeClr val="accent5">
                          <a:alpha val="0"/>
                        </a:schemeClr>
                      </a:gs>
                    </a:gsLst>
                    <a:lin ang="0" scaled="0"/>
                  </a:gradFill>
                  <a:prstDash val="dash"/>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BA70631F-E1F8-F31E-4827-9B2202E85B62}"/>
                    </a:ext>
                  </a:extLst>
                </p:cNvPr>
                <p:cNvCxnSpPr>
                  <a:cxnSpLocks/>
                </p:cNvCxnSpPr>
                <p:nvPr/>
              </p:nvCxnSpPr>
              <p:spPr>
                <a:xfrm flipV="1">
                  <a:off x="4800848" y="3456261"/>
                  <a:ext cx="545261" cy="0"/>
                </a:xfrm>
                <a:prstGeom prst="line">
                  <a:avLst/>
                </a:prstGeom>
                <a:ln w="12700">
                  <a:gradFill>
                    <a:gsLst>
                      <a:gs pos="0">
                        <a:schemeClr val="accent5"/>
                      </a:gs>
                      <a:gs pos="83000">
                        <a:schemeClr val="accent1">
                          <a:alpha val="0"/>
                        </a:schemeClr>
                      </a:gs>
                    </a:gsLst>
                    <a:lin ang="0" scaled="0"/>
                  </a:gradFill>
                </a:ln>
              </p:spPr>
              <p:style>
                <a:lnRef idx="1">
                  <a:schemeClr val="accent1"/>
                </a:lnRef>
                <a:fillRef idx="0">
                  <a:schemeClr val="accent1"/>
                </a:fillRef>
                <a:effectRef idx="0">
                  <a:schemeClr val="accent1"/>
                </a:effectRef>
                <a:fontRef idx="minor">
                  <a:schemeClr val="tx1"/>
                </a:fontRef>
              </p:style>
            </p:cxnSp>
          </p:grpSp>
        </p:grpSp>
      </p:grpSp>
      <p:sp>
        <p:nvSpPr>
          <p:cNvPr id="21" name="文本框 20">
            <a:extLst>
              <a:ext uri="{FF2B5EF4-FFF2-40B4-BE49-F238E27FC236}">
                <a16:creationId xmlns:a16="http://schemas.microsoft.com/office/drawing/2014/main" id="{96B15CC8-DFBF-DD27-B86D-058B15CAF2D1}"/>
              </a:ext>
            </a:extLst>
          </p:cNvPr>
          <p:cNvSpPr txBox="1"/>
          <p:nvPr/>
        </p:nvSpPr>
        <p:spPr>
          <a:xfrm>
            <a:off x="8105391" y="4657270"/>
            <a:ext cx="2225510" cy="307777"/>
          </a:xfrm>
          <a:prstGeom prst="rect">
            <a:avLst/>
          </a:prstGeom>
          <a:noFill/>
        </p:spPr>
        <p:txBody>
          <a:bodyPr wrap="square" lIns="0" tIns="0" rIns="0" bIns="0" rtlCol="0">
            <a:spAutoFit/>
          </a:bodyPr>
          <a:lstStyle/>
          <a:p>
            <a:pPr algn="ctr"/>
            <a:r>
              <a:rPr lang="en-US" altLang="zh-CN" sz="2000" b="1" i="1" spc="300" dirty="0">
                <a:gradFill flip="none" rotWithShape="1">
                  <a:gsLst>
                    <a:gs pos="3933">
                      <a:schemeClr val="accent5"/>
                    </a:gs>
                    <a:gs pos="100000">
                      <a:schemeClr val="accent1"/>
                    </a:gs>
                  </a:gsLst>
                  <a:lin ang="5400000" scaled="1"/>
                  <a:tileRect/>
                </a:gradFill>
                <a:latin typeface="+mj-lt"/>
                <a:ea typeface="+mj-ea"/>
              </a:rPr>
              <a:t>PART FOUR</a:t>
            </a:r>
            <a:endParaRPr lang="zh-CN" altLang="en-US" sz="2000" b="1" i="1" spc="300" dirty="0">
              <a:gradFill flip="none" rotWithShape="1">
                <a:gsLst>
                  <a:gs pos="3933">
                    <a:schemeClr val="accent5"/>
                  </a:gs>
                  <a:gs pos="100000">
                    <a:schemeClr val="accent1"/>
                  </a:gs>
                </a:gsLst>
                <a:lin ang="5400000" scaled="1"/>
                <a:tileRect/>
              </a:gradFill>
              <a:latin typeface="+mj-lt"/>
              <a:ea typeface="+mj-ea"/>
            </a:endParaRPr>
          </a:p>
        </p:txBody>
      </p:sp>
      <p:cxnSp>
        <p:nvCxnSpPr>
          <p:cNvPr id="22" name="直接连接符 21">
            <a:extLst>
              <a:ext uri="{FF2B5EF4-FFF2-40B4-BE49-F238E27FC236}">
                <a16:creationId xmlns:a16="http://schemas.microsoft.com/office/drawing/2014/main" id="{DECF1746-BDB7-F2D9-646D-053C7D45BA4E}"/>
              </a:ext>
            </a:extLst>
          </p:cNvPr>
          <p:cNvCxnSpPr>
            <a:cxnSpLocks/>
          </p:cNvCxnSpPr>
          <p:nvPr/>
        </p:nvCxnSpPr>
        <p:spPr>
          <a:xfrm>
            <a:off x="7999601" y="5639512"/>
            <a:ext cx="2226354" cy="0"/>
          </a:xfrm>
          <a:prstGeom prst="line">
            <a:avLst/>
          </a:prstGeom>
          <a:ln cmpd="sng">
            <a:gradFill>
              <a:gsLst>
                <a:gs pos="0">
                  <a:schemeClr val="accent5"/>
                </a:gs>
                <a:gs pos="100000">
                  <a:schemeClr val="accent5">
                    <a:alpha val="0"/>
                  </a:schemeClr>
                </a:gs>
              </a:gsLst>
              <a:lin ang="0" scaled="0"/>
            </a:gra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574037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文本框 97">
            <a:extLst>
              <a:ext uri="{FF2B5EF4-FFF2-40B4-BE49-F238E27FC236}">
                <a16:creationId xmlns:a16="http://schemas.microsoft.com/office/drawing/2014/main" id="{4D7049BC-FDB8-77A0-D3B4-62F4A8DF51C6}"/>
              </a:ext>
            </a:extLst>
          </p:cNvPr>
          <p:cNvSpPr txBox="1"/>
          <p:nvPr/>
        </p:nvSpPr>
        <p:spPr>
          <a:xfrm>
            <a:off x="4074849" y="3176465"/>
            <a:ext cx="4012707" cy="850338"/>
          </a:xfrm>
          <a:prstGeom prst="rect">
            <a:avLst/>
          </a:prstGeom>
          <a:noFill/>
        </p:spPr>
        <p:txBody>
          <a:bodyPr wrap="square" lIns="0" tIns="0" rIns="0" bIns="0" rtlCol="0">
            <a:spAutoFit/>
          </a:bodyPr>
          <a:lstStyle/>
          <a:p>
            <a:pPr algn="dist"/>
            <a:r>
              <a:rPr lang="zh-CN" altLang="en-US" sz="5400" b="1" dirty="0">
                <a:solidFill>
                  <a:schemeClr val="accent2"/>
                </a:solidFill>
                <a:latin typeface="宋体" panose="02010600030101010101" pitchFamily="2" charset="-122"/>
                <a:ea typeface="宋体" panose="02010600030101010101" pitchFamily="2" charset="-122"/>
              </a:rPr>
              <a:t>项目概述</a:t>
            </a:r>
          </a:p>
        </p:txBody>
      </p:sp>
      <p:sp>
        <p:nvSpPr>
          <p:cNvPr id="103" name="文本框 102">
            <a:extLst>
              <a:ext uri="{FF2B5EF4-FFF2-40B4-BE49-F238E27FC236}">
                <a16:creationId xmlns:a16="http://schemas.microsoft.com/office/drawing/2014/main" id="{6C4ACA8E-1919-86DE-9788-9F968B06ED34}"/>
              </a:ext>
            </a:extLst>
          </p:cNvPr>
          <p:cNvSpPr txBox="1"/>
          <p:nvPr/>
        </p:nvSpPr>
        <p:spPr>
          <a:xfrm>
            <a:off x="4729766" y="4234649"/>
            <a:ext cx="2656455" cy="215444"/>
          </a:xfrm>
          <a:prstGeom prst="rect">
            <a:avLst/>
          </a:prstGeom>
          <a:noFill/>
        </p:spPr>
        <p:txBody>
          <a:bodyPr wrap="square" lIns="0" tIns="0" rIns="0" bIns="0" rtlCol="0">
            <a:spAutoFit/>
          </a:bodyPr>
          <a:lstStyle/>
          <a:p>
            <a:pPr algn="dist"/>
            <a:r>
              <a:rPr lang="en-US" altLang="zh-CN" sz="1400" b="1" i="1" dirty="0">
                <a:gradFill>
                  <a:gsLst>
                    <a:gs pos="0">
                      <a:schemeClr val="accent4"/>
                    </a:gs>
                    <a:gs pos="100000">
                      <a:schemeClr val="accent5"/>
                    </a:gs>
                  </a:gsLst>
                  <a:lin ang="5400000" scaled="1"/>
                </a:gradFill>
                <a:ea typeface="+mj-ea"/>
              </a:rPr>
              <a:t>Introduction</a:t>
            </a:r>
            <a:endParaRPr lang="zh-CN" altLang="en-US" sz="1400" b="1" i="1" dirty="0">
              <a:gradFill>
                <a:gsLst>
                  <a:gs pos="0">
                    <a:schemeClr val="accent4"/>
                  </a:gs>
                  <a:gs pos="100000">
                    <a:schemeClr val="accent5"/>
                  </a:gs>
                </a:gsLst>
                <a:lin ang="5400000" scaled="1"/>
              </a:gradFill>
              <a:ea typeface="+mj-ea"/>
            </a:endParaRPr>
          </a:p>
        </p:txBody>
      </p:sp>
      <p:sp>
        <p:nvSpPr>
          <p:cNvPr id="33" name="文本框 32">
            <a:extLst>
              <a:ext uri="{FF2B5EF4-FFF2-40B4-BE49-F238E27FC236}">
                <a16:creationId xmlns:a16="http://schemas.microsoft.com/office/drawing/2014/main" id="{65ECA842-A207-7B5C-7752-0EEB861A0CFE}"/>
              </a:ext>
            </a:extLst>
          </p:cNvPr>
          <p:cNvSpPr txBox="1"/>
          <p:nvPr/>
        </p:nvSpPr>
        <p:spPr>
          <a:xfrm>
            <a:off x="4139417" y="1688148"/>
            <a:ext cx="3844523" cy="685128"/>
          </a:xfrm>
          <a:prstGeom prst="rect">
            <a:avLst/>
          </a:prstGeom>
          <a:noFill/>
        </p:spPr>
        <p:txBody>
          <a:bodyPr wrap="square" lIns="0" tIns="0" rIns="0" bIns="0" rtlCol="0">
            <a:spAutoFit/>
          </a:bodyPr>
          <a:lstStyle/>
          <a:p>
            <a:pPr algn="dist"/>
            <a:r>
              <a:rPr lang="en-US" altLang="zh-CN" sz="4800" i="1" dirty="0">
                <a:gradFill>
                  <a:gsLst>
                    <a:gs pos="0">
                      <a:schemeClr val="accent4"/>
                    </a:gs>
                    <a:gs pos="46000">
                      <a:schemeClr val="accent5"/>
                    </a:gs>
                    <a:gs pos="83000">
                      <a:schemeClr val="accent1">
                        <a:alpha val="0"/>
                      </a:schemeClr>
                    </a:gs>
                  </a:gsLst>
                  <a:lin ang="5400000" scaled="1"/>
                </a:gradFill>
                <a:latin typeface="+mj-lt"/>
              </a:rPr>
              <a:t>PART  ONE</a:t>
            </a:r>
            <a:endParaRPr lang="zh-CN" altLang="en-US" sz="4800" i="1" dirty="0">
              <a:gradFill>
                <a:gsLst>
                  <a:gs pos="0">
                    <a:schemeClr val="accent4"/>
                  </a:gs>
                  <a:gs pos="46000">
                    <a:schemeClr val="accent5"/>
                  </a:gs>
                  <a:gs pos="83000">
                    <a:schemeClr val="accent1">
                      <a:alpha val="0"/>
                    </a:schemeClr>
                  </a:gs>
                </a:gsLst>
                <a:lin ang="5400000" scaled="1"/>
              </a:gradFill>
              <a:latin typeface="+mj-lt"/>
            </a:endParaRPr>
          </a:p>
        </p:txBody>
      </p:sp>
      <p:grpSp>
        <p:nvGrpSpPr>
          <p:cNvPr id="34" name="组合 33">
            <a:extLst>
              <a:ext uri="{FF2B5EF4-FFF2-40B4-BE49-F238E27FC236}">
                <a16:creationId xmlns:a16="http://schemas.microsoft.com/office/drawing/2014/main" id="{C9E121C5-133C-57AC-15B2-7EEEBBBF30E8}"/>
              </a:ext>
            </a:extLst>
          </p:cNvPr>
          <p:cNvGrpSpPr/>
          <p:nvPr/>
        </p:nvGrpSpPr>
        <p:grpSpPr>
          <a:xfrm>
            <a:off x="3800961" y="1523565"/>
            <a:ext cx="4642549" cy="1022672"/>
            <a:chOff x="3415950" y="1331058"/>
            <a:chExt cx="4642549" cy="1022672"/>
          </a:xfrm>
        </p:grpSpPr>
        <p:grpSp>
          <p:nvGrpSpPr>
            <p:cNvPr id="35" name="组合 34">
              <a:extLst>
                <a:ext uri="{FF2B5EF4-FFF2-40B4-BE49-F238E27FC236}">
                  <a16:creationId xmlns:a16="http://schemas.microsoft.com/office/drawing/2014/main" id="{DFD42D73-564A-047C-1342-BB463C20F9C2}"/>
                </a:ext>
              </a:extLst>
            </p:cNvPr>
            <p:cNvGrpSpPr/>
            <p:nvPr/>
          </p:nvGrpSpPr>
          <p:grpSpPr>
            <a:xfrm>
              <a:off x="3415950" y="1331058"/>
              <a:ext cx="3144679" cy="557124"/>
              <a:chOff x="3136415" y="1798498"/>
              <a:chExt cx="3144679" cy="557124"/>
            </a:xfrm>
          </p:grpSpPr>
          <p:cxnSp>
            <p:nvCxnSpPr>
              <p:cNvPr id="41" name="直接连接符 40">
                <a:extLst>
                  <a:ext uri="{FF2B5EF4-FFF2-40B4-BE49-F238E27FC236}">
                    <a16:creationId xmlns:a16="http://schemas.microsoft.com/office/drawing/2014/main" id="{93C768BD-A1D6-3DF5-C699-1121F18FF2E1}"/>
                  </a:ext>
                </a:extLst>
              </p:cNvPr>
              <p:cNvCxnSpPr>
                <a:cxnSpLocks/>
              </p:cNvCxnSpPr>
              <p:nvPr/>
            </p:nvCxnSpPr>
            <p:spPr>
              <a:xfrm flipH="1">
                <a:off x="3136415" y="1798498"/>
                <a:ext cx="125179" cy="557124"/>
              </a:xfrm>
              <a:prstGeom prst="line">
                <a:avLst/>
              </a:prstGeom>
              <a:ln w="22225" cap="rnd">
                <a:gradFill>
                  <a:gsLst>
                    <a:gs pos="0">
                      <a:schemeClr val="accent5"/>
                    </a:gs>
                    <a:gs pos="100000">
                      <a:schemeClr val="accent5">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id="{9C5EE057-0106-41E3-9D9D-29E2851E67DD}"/>
                  </a:ext>
                </a:extLst>
              </p:cNvPr>
              <p:cNvCxnSpPr>
                <a:cxnSpLocks/>
              </p:cNvCxnSpPr>
              <p:nvPr/>
            </p:nvCxnSpPr>
            <p:spPr>
              <a:xfrm flipH="1">
                <a:off x="3261594" y="1798498"/>
                <a:ext cx="3019500" cy="0"/>
              </a:xfrm>
              <a:prstGeom prst="line">
                <a:avLst/>
              </a:prstGeom>
              <a:ln w="22225" cap="rnd">
                <a:gradFill>
                  <a:gsLst>
                    <a:gs pos="0">
                      <a:schemeClr val="accent5"/>
                    </a:gs>
                    <a:gs pos="100000">
                      <a:schemeClr val="accent5">
                        <a:alpha val="0"/>
                      </a:schemeClr>
                    </a:gs>
                  </a:gsLst>
                  <a:lin ang="10800000" scaled="0"/>
                </a:gradFill>
              </a:ln>
            </p:spPr>
            <p:style>
              <a:lnRef idx="1">
                <a:schemeClr val="accent1"/>
              </a:lnRef>
              <a:fillRef idx="0">
                <a:schemeClr val="accent1"/>
              </a:fillRef>
              <a:effectRef idx="0">
                <a:schemeClr val="accent1"/>
              </a:effectRef>
              <a:fontRef idx="minor">
                <a:schemeClr val="tx1"/>
              </a:fontRef>
            </p:style>
          </p:cxnSp>
        </p:grpSp>
        <p:grpSp>
          <p:nvGrpSpPr>
            <p:cNvPr id="36" name="组合 35">
              <a:extLst>
                <a:ext uri="{FF2B5EF4-FFF2-40B4-BE49-F238E27FC236}">
                  <a16:creationId xmlns:a16="http://schemas.microsoft.com/office/drawing/2014/main" id="{59BBFC21-4194-432B-E5BB-3F85B442AB04}"/>
                </a:ext>
              </a:extLst>
            </p:cNvPr>
            <p:cNvGrpSpPr/>
            <p:nvPr/>
          </p:nvGrpSpPr>
          <p:grpSpPr>
            <a:xfrm>
              <a:off x="4893971" y="1796606"/>
              <a:ext cx="3144679" cy="557124"/>
              <a:chOff x="7970214" y="2084972"/>
              <a:chExt cx="3144679" cy="557124"/>
            </a:xfrm>
          </p:grpSpPr>
          <p:cxnSp>
            <p:nvCxnSpPr>
              <p:cNvPr id="39" name="直接连接符 38">
                <a:extLst>
                  <a:ext uri="{FF2B5EF4-FFF2-40B4-BE49-F238E27FC236}">
                    <a16:creationId xmlns:a16="http://schemas.microsoft.com/office/drawing/2014/main" id="{FBB2BA34-3172-6A24-7F85-DF984CA2FA07}"/>
                  </a:ext>
                </a:extLst>
              </p:cNvPr>
              <p:cNvCxnSpPr>
                <a:cxnSpLocks/>
              </p:cNvCxnSpPr>
              <p:nvPr/>
            </p:nvCxnSpPr>
            <p:spPr>
              <a:xfrm flipV="1">
                <a:off x="10989714" y="2084972"/>
                <a:ext cx="125179" cy="557124"/>
              </a:xfrm>
              <a:prstGeom prst="line">
                <a:avLst/>
              </a:prstGeom>
              <a:ln w="22225" cap="rnd">
                <a:gradFill>
                  <a:gsLst>
                    <a:gs pos="0">
                      <a:schemeClr val="accent5"/>
                    </a:gs>
                    <a:gs pos="100000">
                      <a:schemeClr val="accent5">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D7B4F938-8DEA-7BA8-3498-CC6305B482B0}"/>
                  </a:ext>
                </a:extLst>
              </p:cNvPr>
              <p:cNvCxnSpPr>
                <a:cxnSpLocks/>
              </p:cNvCxnSpPr>
              <p:nvPr/>
            </p:nvCxnSpPr>
            <p:spPr>
              <a:xfrm flipV="1">
                <a:off x="7970214" y="2642096"/>
                <a:ext cx="3019500" cy="0"/>
              </a:xfrm>
              <a:prstGeom prst="line">
                <a:avLst/>
              </a:prstGeom>
              <a:ln w="22225" cap="rnd">
                <a:gradFill>
                  <a:gsLst>
                    <a:gs pos="0">
                      <a:schemeClr val="accent5"/>
                    </a:gs>
                    <a:gs pos="100000">
                      <a:schemeClr val="accent5">
                        <a:alpha val="0"/>
                      </a:schemeClr>
                    </a:gs>
                  </a:gsLst>
                  <a:lin ang="10800000" scaled="0"/>
                </a:gradFill>
              </a:ln>
            </p:spPr>
            <p:style>
              <a:lnRef idx="1">
                <a:schemeClr val="accent1"/>
              </a:lnRef>
              <a:fillRef idx="0">
                <a:schemeClr val="accent1"/>
              </a:fillRef>
              <a:effectRef idx="0">
                <a:schemeClr val="accent1"/>
              </a:effectRef>
              <a:fontRef idx="minor">
                <a:schemeClr val="tx1"/>
              </a:fontRef>
            </p:style>
          </p:cxnSp>
        </p:grpSp>
        <p:cxnSp>
          <p:nvCxnSpPr>
            <p:cNvPr id="37" name="直接连接符 36">
              <a:extLst>
                <a:ext uri="{FF2B5EF4-FFF2-40B4-BE49-F238E27FC236}">
                  <a16:creationId xmlns:a16="http://schemas.microsoft.com/office/drawing/2014/main" id="{991C9331-8822-AFBB-180F-87989EA52621}"/>
                </a:ext>
              </a:extLst>
            </p:cNvPr>
            <p:cNvCxnSpPr>
              <a:cxnSpLocks/>
            </p:cNvCxnSpPr>
            <p:nvPr/>
          </p:nvCxnSpPr>
          <p:spPr>
            <a:xfrm flipH="1">
              <a:off x="3415950" y="1475299"/>
              <a:ext cx="928806" cy="0"/>
            </a:xfrm>
            <a:prstGeom prst="line">
              <a:avLst/>
            </a:prstGeom>
            <a:ln w="12700">
              <a:gradFill>
                <a:gsLst>
                  <a:gs pos="0">
                    <a:schemeClr val="accent5"/>
                  </a:gs>
                  <a:gs pos="83000">
                    <a:schemeClr val="accent1">
                      <a:alpha val="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53AE4BD4-504C-54D1-5698-764728E58FD1}"/>
                </a:ext>
              </a:extLst>
            </p:cNvPr>
            <p:cNvCxnSpPr>
              <a:cxnSpLocks/>
            </p:cNvCxnSpPr>
            <p:nvPr/>
          </p:nvCxnSpPr>
          <p:spPr>
            <a:xfrm flipH="1">
              <a:off x="7129693" y="2205217"/>
              <a:ext cx="928806" cy="0"/>
            </a:xfrm>
            <a:prstGeom prst="line">
              <a:avLst/>
            </a:prstGeom>
            <a:ln w="12700">
              <a:gradFill flip="none" rotWithShape="1">
                <a:gsLst>
                  <a:gs pos="0">
                    <a:schemeClr val="accent5"/>
                  </a:gs>
                  <a:gs pos="83000">
                    <a:schemeClr val="accent1">
                      <a:alpha val="0"/>
                    </a:schemeClr>
                  </a:gs>
                </a:gsLst>
                <a:lin ang="10800000" scaled="1"/>
                <a:tileRect/>
              </a:gradFill>
            </a:ln>
          </p:spPr>
          <p:style>
            <a:lnRef idx="1">
              <a:schemeClr val="accent1"/>
            </a:lnRef>
            <a:fillRef idx="0">
              <a:schemeClr val="accent1"/>
            </a:fillRef>
            <a:effectRef idx="0">
              <a:schemeClr val="accent1"/>
            </a:effectRef>
            <a:fontRef idx="minor">
              <a:schemeClr val="tx1"/>
            </a:fontRef>
          </p:style>
        </p:cxnSp>
      </p:grpSp>
      <p:pic>
        <p:nvPicPr>
          <p:cNvPr id="3" name="图片 2">
            <a:extLst>
              <a:ext uri="{FF2B5EF4-FFF2-40B4-BE49-F238E27FC236}">
                <a16:creationId xmlns:a16="http://schemas.microsoft.com/office/drawing/2014/main" id="{63DDDB4D-D4B3-3606-ABFA-B43201BCE960}"/>
              </a:ext>
            </a:extLst>
          </p:cNvPr>
          <p:cNvPicPr>
            <a:picLocks noChangeAspect="1"/>
          </p:cNvPicPr>
          <p:nvPr/>
        </p:nvPicPr>
        <p:blipFill>
          <a:blip r:embed="rId2"/>
          <a:stretch>
            <a:fillRect/>
          </a:stretch>
        </p:blipFill>
        <p:spPr>
          <a:xfrm>
            <a:off x="774946" y="428394"/>
            <a:ext cx="1143000" cy="390525"/>
          </a:xfrm>
          <a:prstGeom prst="rect">
            <a:avLst/>
          </a:prstGeom>
        </p:spPr>
      </p:pic>
      <p:pic>
        <p:nvPicPr>
          <p:cNvPr id="2" name="图片 1">
            <a:extLst>
              <a:ext uri="{FF2B5EF4-FFF2-40B4-BE49-F238E27FC236}">
                <a16:creationId xmlns:a16="http://schemas.microsoft.com/office/drawing/2014/main" id="{253CA967-FD73-ED93-6F82-7E1770BDB295}"/>
              </a:ext>
            </a:extLst>
          </p:cNvPr>
          <p:cNvPicPr>
            <a:picLocks noChangeAspect="1"/>
          </p:cNvPicPr>
          <p:nvPr/>
        </p:nvPicPr>
        <p:blipFill>
          <a:blip r:embed="rId2"/>
          <a:stretch>
            <a:fillRect/>
          </a:stretch>
        </p:blipFill>
        <p:spPr>
          <a:xfrm>
            <a:off x="9772818" y="5856790"/>
            <a:ext cx="1987060" cy="606321"/>
          </a:xfrm>
          <a:prstGeom prst="rect">
            <a:avLst/>
          </a:prstGeom>
        </p:spPr>
      </p:pic>
    </p:spTree>
    <p:extLst>
      <p:ext uri="{BB962C8B-B14F-4D97-AF65-F5344CB8AC3E}">
        <p14:creationId xmlns:p14="http://schemas.microsoft.com/office/powerpoint/2010/main" val="31660049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 name="等腰三角形 221">
            <a:extLst>
              <a:ext uri="{FF2B5EF4-FFF2-40B4-BE49-F238E27FC236}">
                <a16:creationId xmlns:a16="http://schemas.microsoft.com/office/drawing/2014/main" id="{406B65AC-5D34-4073-83E8-E68FEFCD15D0}"/>
              </a:ext>
            </a:extLst>
          </p:cNvPr>
          <p:cNvSpPr/>
          <p:nvPr/>
        </p:nvSpPr>
        <p:spPr>
          <a:xfrm>
            <a:off x="1638535" y="5742560"/>
            <a:ext cx="180000" cy="178847"/>
          </a:xfrm>
          <a:prstGeom prst="triangle">
            <a:avLst>
              <a:gd name="adj" fmla="val 0"/>
            </a:avLst>
          </a:prstGeom>
          <a:solidFill>
            <a:schemeClr val="accent5"/>
          </a:solidFill>
          <a:ln>
            <a:noFill/>
          </a:ln>
          <a:effectLst>
            <a:outerShdw blurRad="215900" algn="ctr" rotWithShape="0">
              <a:schemeClr val="accent5">
                <a:alpha val="89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sp>
        <p:nvSpPr>
          <p:cNvPr id="228" name="等腰三角形 227">
            <a:extLst>
              <a:ext uri="{FF2B5EF4-FFF2-40B4-BE49-F238E27FC236}">
                <a16:creationId xmlns:a16="http://schemas.microsoft.com/office/drawing/2014/main" id="{8916B4AE-0BA6-41D8-87E1-6F67A07CB49B}"/>
              </a:ext>
            </a:extLst>
          </p:cNvPr>
          <p:cNvSpPr/>
          <p:nvPr/>
        </p:nvSpPr>
        <p:spPr>
          <a:xfrm flipH="1" flipV="1">
            <a:off x="10426132" y="1554749"/>
            <a:ext cx="180000" cy="178847"/>
          </a:xfrm>
          <a:prstGeom prst="triangle">
            <a:avLst>
              <a:gd name="adj" fmla="val 0"/>
            </a:avLst>
          </a:prstGeom>
          <a:solidFill>
            <a:schemeClr val="accent5"/>
          </a:solidFill>
          <a:ln>
            <a:noFill/>
          </a:ln>
          <a:effectLst>
            <a:outerShdw blurRad="215900" algn="ctr" rotWithShape="0">
              <a:schemeClr val="accent5">
                <a:alpha val="89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sp>
        <p:nvSpPr>
          <p:cNvPr id="11" name="文本框 10">
            <a:extLst>
              <a:ext uri="{FF2B5EF4-FFF2-40B4-BE49-F238E27FC236}">
                <a16:creationId xmlns:a16="http://schemas.microsoft.com/office/drawing/2014/main" id="{B1B5DE3D-F721-51CA-14DE-586A89AEC2A6}"/>
              </a:ext>
            </a:extLst>
          </p:cNvPr>
          <p:cNvSpPr txBox="1"/>
          <p:nvPr/>
        </p:nvSpPr>
        <p:spPr>
          <a:xfrm>
            <a:off x="1811632" y="1231398"/>
            <a:ext cx="8733083" cy="5013360"/>
          </a:xfrm>
          <a:prstGeom prst="rect">
            <a:avLst/>
          </a:prstGeom>
          <a:noFill/>
        </p:spPr>
        <p:txBody>
          <a:bodyPr wrap="square" rtlCol="0">
            <a:spAutoFit/>
          </a:bodyPr>
          <a:lstStyle/>
          <a:p>
            <a:pPr>
              <a:lnSpc>
                <a:spcPct val="150000"/>
              </a:lnSpc>
            </a:pPr>
            <a:endParaRPr lang="en-US" altLang="zh-CN" dirty="0">
              <a:solidFill>
                <a:schemeClr val="bg1"/>
              </a:solidFill>
              <a:latin typeface="宋体" panose="02010600030101010101" pitchFamily="2" charset="-122"/>
              <a:ea typeface="宋体" panose="02010600030101010101" pitchFamily="2" charset="-122"/>
            </a:endParaRPr>
          </a:p>
          <a:p>
            <a:pPr marL="285750" indent="-285750">
              <a:lnSpc>
                <a:spcPct val="150000"/>
              </a:lnSpc>
              <a:buFont typeface="Wingdings" panose="05000000000000000000" pitchFamily="2" charset="2"/>
              <a:buChar char="ü"/>
            </a:pPr>
            <a:r>
              <a:rPr lang="zh-CN" altLang="en-US" dirty="0">
                <a:solidFill>
                  <a:schemeClr val="bg1"/>
                </a:solidFill>
                <a:latin typeface="宋体" panose="02010600030101010101" pitchFamily="2" charset="-122"/>
                <a:ea typeface="宋体" panose="02010600030101010101" pitchFamily="2" charset="-122"/>
              </a:rPr>
              <a:t>项目名称：</a:t>
            </a:r>
            <a:r>
              <a:rPr lang="en-US" altLang="zh-CN" dirty="0" err="1">
                <a:solidFill>
                  <a:schemeClr val="bg1"/>
                </a:solidFill>
                <a:latin typeface="宋体" panose="02010600030101010101" pitchFamily="2" charset="-122"/>
                <a:ea typeface="宋体" panose="02010600030101010101" pitchFamily="2" charset="-122"/>
              </a:rPr>
              <a:t>MarsOJ</a:t>
            </a:r>
            <a:r>
              <a:rPr lang="zh-CN" altLang="en-US" dirty="0">
                <a:solidFill>
                  <a:schemeClr val="bg1"/>
                </a:solidFill>
                <a:latin typeface="宋体" panose="02010600030101010101" pitchFamily="2" charset="-122"/>
                <a:ea typeface="宋体" panose="02010600030101010101" pitchFamily="2" charset="-122"/>
              </a:rPr>
              <a:t>信奥平台</a:t>
            </a:r>
            <a:endParaRPr lang="en-US" altLang="zh-CN" dirty="0">
              <a:solidFill>
                <a:schemeClr val="bg1"/>
              </a:solidFill>
              <a:latin typeface="宋体" panose="02010600030101010101" pitchFamily="2" charset="-122"/>
              <a:ea typeface="宋体" panose="02010600030101010101" pitchFamily="2" charset="-122"/>
            </a:endParaRPr>
          </a:p>
          <a:p>
            <a:pPr marL="285750" indent="-285750">
              <a:lnSpc>
                <a:spcPct val="150000"/>
              </a:lnSpc>
              <a:buFont typeface="Wingdings" panose="05000000000000000000" pitchFamily="2" charset="2"/>
              <a:buChar char="ü"/>
            </a:pPr>
            <a:endParaRPr lang="en-US" altLang="zh-CN" dirty="0">
              <a:solidFill>
                <a:schemeClr val="bg1"/>
              </a:solidFill>
              <a:latin typeface="宋体" panose="02010600030101010101" pitchFamily="2" charset="-122"/>
              <a:ea typeface="宋体" panose="02010600030101010101" pitchFamily="2" charset="-122"/>
            </a:endParaRPr>
          </a:p>
          <a:p>
            <a:pPr marL="285750" indent="-285750">
              <a:lnSpc>
                <a:spcPct val="150000"/>
              </a:lnSpc>
              <a:buFont typeface="Wingdings" panose="05000000000000000000" pitchFamily="2" charset="2"/>
              <a:buChar char="ü"/>
            </a:pPr>
            <a:r>
              <a:rPr lang="zh-CN" altLang="en-US" dirty="0">
                <a:solidFill>
                  <a:schemeClr val="bg1"/>
                </a:solidFill>
                <a:latin typeface="宋体" panose="02010600030101010101" pitchFamily="2" charset="-122"/>
                <a:ea typeface="宋体" panose="02010600030101010101" pitchFamily="2" charset="-122"/>
              </a:rPr>
              <a:t>项目内容：“</a:t>
            </a:r>
            <a:r>
              <a:rPr lang="en-US" altLang="zh-CN" dirty="0" err="1">
                <a:solidFill>
                  <a:schemeClr val="bg1"/>
                </a:solidFill>
                <a:latin typeface="宋体" panose="02010600030101010101" pitchFamily="2" charset="-122"/>
                <a:ea typeface="宋体" panose="02010600030101010101" pitchFamily="2" charset="-122"/>
              </a:rPr>
              <a:t>MarsOJ</a:t>
            </a:r>
            <a:r>
              <a:rPr lang="zh-CN" altLang="en-US" dirty="0">
                <a:solidFill>
                  <a:schemeClr val="bg1"/>
                </a:solidFill>
                <a:latin typeface="宋体" panose="02010600030101010101" pitchFamily="2" charset="-122"/>
                <a:ea typeface="宋体" panose="02010600030101010101" pitchFamily="2" charset="-122"/>
              </a:rPr>
              <a:t>信奥平台”是受</a:t>
            </a:r>
            <a:r>
              <a:rPr lang="en-US" altLang="zh-CN" dirty="0" err="1">
                <a:solidFill>
                  <a:schemeClr val="bg1"/>
                </a:solidFill>
                <a:latin typeface="宋体" panose="02010600030101010101" pitchFamily="2" charset="-122"/>
                <a:ea typeface="宋体" panose="02010600030101010101" pitchFamily="2" charset="-122"/>
              </a:rPr>
              <a:t>MarsOJ</a:t>
            </a:r>
            <a:r>
              <a:rPr lang="zh-CN" altLang="en-US" dirty="0">
                <a:solidFill>
                  <a:schemeClr val="bg1"/>
                </a:solidFill>
                <a:latin typeface="宋体" panose="02010600030101010101" pitchFamily="2" charset="-122"/>
                <a:ea typeface="宋体" panose="02010600030101010101" pitchFamily="2" charset="-122"/>
              </a:rPr>
              <a:t>信奥培训机构之托，开发的一款面向学生的，集资讯查询、答题</a:t>
            </a:r>
            <a:r>
              <a:rPr lang="en-US" altLang="zh-CN" dirty="0">
                <a:solidFill>
                  <a:schemeClr val="bg1"/>
                </a:solidFill>
                <a:latin typeface="宋体" panose="02010600030101010101" pitchFamily="2" charset="-122"/>
                <a:ea typeface="宋体" panose="02010600030101010101" pitchFamily="2" charset="-122"/>
              </a:rPr>
              <a:t>PK</a:t>
            </a:r>
            <a:r>
              <a:rPr lang="zh-CN" altLang="en-US" dirty="0">
                <a:solidFill>
                  <a:schemeClr val="bg1"/>
                </a:solidFill>
                <a:latin typeface="宋体" panose="02010600030101010101" pitchFamily="2" charset="-122"/>
                <a:ea typeface="宋体" panose="02010600030101010101" pitchFamily="2" charset="-122"/>
              </a:rPr>
              <a:t>、错题回顾为一体的</a:t>
            </a:r>
            <a:r>
              <a:rPr lang="en-US" altLang="zh-CN" dirty="0">
                <a:solidFill>
                  <a:schemeClr val="bg1"/>
                </a:solidFill>
                <a:latin typeface="宋体" panose="02010600030101010101" pitchFamily="2" charset="-122"/>
                <a:ea typeface="宋体" panose="02010600030101010101" pitchFamily="2" charset="-122"/>
              </a:rPr>
              <a:t>Web</a:t>
            </a:r>
            <a:r>
              <a:rPr lang="zh-CN" altLang="en-US" dirty="0">
                <a:solidFill>
                  <a:schemeClr val="bg1"/>
                </a:solidFill>
                <a:latin typeface="宋体" panose="02010600030101010101" pitchFamily="2" charset="-122"/>
                <a:ea typeface="宋体" panose="02010600030101010101" pitchFamily="2" charset="-122"/>
              </a:rPr>
              <a:t>在线学习平台。该平台还配有面向教师的后台管理服务功能。</a:t>
            </a:r>
            <a:endParaRPr lang="en-US" altLang="zh-CN" dirty="0">
              <a:solidFill>
                <a:schemeClr val="bg1"/>
              </a:solidFill>
              <a:latin typeface="宋体" panose="02010600030101010101" pitchFamily="2" charset="-122"/>
              <a:ea typeface="宋体" panose="02010600030101010101" pitchFamily="2" charset="-122"/>
            </a:endParaRPr>
          </a:p>
          <a:p>
            <a:pPr marL="285750" indent="-285750">
              <a:lnSpc>
                <a:spcPct val="150000"/>
              </a:lnSpc>
              <a:buFont typeface="Wingdings" panose="05000000000000000000" pitchFamily="2" charset="2"/>
              <a:buChar char="ü"/>
            </a:pPr>
            <a:endParaRPr lang="en-US" altLang="zh-CN" dirty="0">
              <a:solidFill>
                <a:schemeClr val="bg1"/>
              </a:solidFill>
              <a:latin typeface="宋体" panose="02010600030101010101" pitchFamily="2" charset="-122"/>
              <a:ea typeface="宋体" panose="02010600030101010101" pitchFamily="2" charset="-122"/>
            </a:endParaRPr>
          </a:p>
          <a:p>
            <a:pPr marL="285750" indent="-285750">
              <a:lnSpc>
                <a:spcPct val="150000"/>
              </a:lnSpc>
              <a:buFont typeface="Wingdings" panose="05000000000000000000" pitchFamily="2" charset="2"/>
              <a:buChar char="ü"/>
            </a:pPr>
            <a:r>
              <a:rPr lang="zh-CN" altLang="en-US" dirty="0">
                <a:solidFill>
                  <a:schemeClr val="bg1"/>
                </a:solidFill>
                <a:latin typeface="宋体" panose="02010600030101010101" pitchFamily="2" charset="-122"/>
                <a:ea typeface="宋体" panose="02010600030101010101" pitchFamily="2" charset="-122"/>
              </a:rPr>
              <a:t>功能目标</a:t>
            </a:r>
            <a:endParaRPr lang="en-US" altLang="zh-CN" dirty="0">
              <a:solidFill>
                <a:schemeClr val="bg1"/>
              </a:solidFill>
              <a:latin typeface="宋体" panose="02010600030101010101" pitchFamily="2" charset="-122"/>
              <a:ea typeface="宋体" panose="02010600030101010101" pitchFamily="2" charset="-122"/>
            </a:endParaRPr>
          </a:p>
          <a:p>
            <a:pPr marL="742950" lvl="1" indent="-285750">
              <a:lnSpc>
                <a:spcPct val="150000"/>
              </a:lnSpc>
              <a:buFont typeface="Wingdings" panose="05000000000000000000" pitchFamily="2" charset="2"/>
              <a:buChar char="ü"/>
            </a:pPr>
            <a:r>
              <a:rPr lang="zh-CN" altLang="zh-CN" dirty="0">
                <a:solidFill>
                  <a:schemeClr val="bg1"/>
                </a:solidFill>
                <a:latin typeface="宋体" panose="02010600030101010101" pitchFamily="2" charset="-122"/>
                <a:ea typeface="宋体" panose="02010600030101010101" pitchFamily="2" charset="-122"/>
              </a:rPr>
              <a:t>学生</a:t>
            </a:r>
            <a:r>
              <a:rPr lang="zh-CN" altLang="en-US" dirty="0">
                <a:solidFill>
                  <a:schemeClr val="bg1"/>
                </a:solidFill>
                <a:latin typeface="宋体" panose="02010600030101010101" pitchFamily="2" charset="-122"/>
                <a:ea typeface="宋体" panose="02010600030101010101" pitchFamily="2" charset="-122"/>
              </a:rPr>
              <a:t>能借助平台与同伴答题</a:t>
            </a:r>
            <a:r>
              <a:rPr lang="en-US" altLang="zh-CN" dirty="0">
                <a:solidFill>
                  <a:schemeClr val="bg1"/>
                </a:solidFill>
                <a:latin typeface="宋体" panose="02010600030101010101" pitchFamily="2" charset="-122"/>
                <a:ea typeface="宋体" panose="02010600030101010101" pitchFamily="2" charset="-122"/>
              </a:rPr>
              <a:t>PK</a:t>
            </a:r>
            <a:r>
              <a:rPr lang="zh-CN" altLang="en-US" dirty="0">
                <a:solidFill>
                  <a:schemeClr val="bg1"/>
                </a:solidFill>
                <a:latin typeface="宋体" panose="02010600030101010101" pitchFamily="2" charset="-122"/>
                <a:ea typeface="宋体" panose="02010600030101010101" pitchFamily="2" charset="-122"/>
              </a:rPr>
              <a:t>，并及时巩固复习错题</a:t>
            </a:r>
            <a:endParaRPr lang="en-US" altLang="zh-CN" dirty="0">
              <a:solidFill>
                <a:schemeClr val="bg1"/>
              </a:solidFill>
              <a:latin typeface="宋体" panose="02010600030101010101" pitchFamily="2" charset="-122"/>
              <a:ea typeface="宋体" panose="02010600030101010101" pitchFamily="2" charset="-122"/>
            </a:endParaRPr>
          </a:p>
          <a:p>
            <a:pPr marL="742950" lvl="1" indent="-285750">
              <a:lnSpc>
                <a:spcPct val="150000"/>
              </a:lnSpc>
              <a:buFont typeface="Wingdings" panose="05000000000000000000" pitchFamily="2" charset="2"/>
              <a:buChar char="ü"/>
            </a:pPr>
            <a:r>
              <a:rPr lang="zh-CN" altLang="en-US" dirty="0">
                <a:solidFill>
                  <a:schemeClr val="bg1"/>
                </a:solidFill>
                <a:latin typeface="宋体" panose="02010600030101010101" pitchFamily="2" charset="-122"/>
                <a:ea typeface="宋体" panose="02010600030101010101" pitchFamily="2" charset="-122"/>
              </a:rPr>
              <a:t>教师能对资讯、题目进行管理，并查看学生答题记录跟踪学生学习情况</a:t>
            </a:r>
            <a:endParaRPr lang="en-US" altLang="zh-CN" dirty="0">
              <a:solidFill>
                <a:schemeClr val="bg1"/>
              </a:solidFill>
              <a:latin typeface="宋体" panose="02010600030101010101" pitchFamily="2" charset="-122"/>
              <a:ea typeface="宋体" panose="02010600030101010101" pitchFamily="2" charset="-122"/>
            </a:endParaRPr>
          </a:p>
          <a:p>
            <a:pPr marL="742950" lvl="1" indent="-285750">
              <a:lnSpc>
                <a:spcPct val="150000"/>
              </a:lnSpc>
              <a:buFont typeface="Wingdings" panose="05000000000000000000" pitchFamily="2" charset="2"/>
              <a:buChar char="ü"/>
            </a:pPr>
            <a:r>
              <a:rPr lang="zh-CN" altLang="en-US" dirty="0">
                <a:solidFill>
                  <a:schemeClr val="bg1"/>
                </a:solidFill>
                <a:latin typeface="宋体" panose="02010600030101010101" pitchFamily="2" charset="-122"/>
                <a:ea typeface="宋体" panose="02010600030101010101" pitchFamily="2" charset="-122"/>
              </a:rPr>
              <a:t>学生、家长能及时获知信息学竞赛的最新资讯动态</a:t>
            </a:r>
            <a:endParaRPr lang="zh-CN" altLang="zh-CN" dirty="0">
              <a:solidFill>
                <a:schemeClr val="bg1"/>
              </a:solidFill>
              <a:latin typeface="宋体" panose="02010600030101010101" pitchFamily="2" charset="-122"/>
              <a:ea typeface="宋体" panose="02010600030101010101" pitchFamily="2" charset="-122"/>
            </a:endParaRPr>
          </a:p>
          <a:p>
            <a:pPr marL="742950" lvl="1" indent="-285750">
              <a:lnSpc>
                <a:spcPct val="150000"/>
              </a:lnSpc>
              <a:buFont typeface="Wingdings" panose="05000000000000000000" pitchFamily="2" charset="2"/>
              <a:buChar char="ü"/>
            </a:pPr>
            <a:endParaRPr lang="en-US" altLang="zh-CN" dirty="0">
              <a:solidFill>
                <a:schemeClr val="bg1"/>
              </a:solidFill>
              <a:latin typeface="宋体" panose="02010600030101010101" pitchFamily="2" charset="-122"/>
              <a:ea typeface="宋体" panose="02010600030101010101" pitchFamily="2" charset="-122"/>
            </a:endParaRPr>
          </a:p>
        </p:txBody>
      </p:sp>
      <p:sp>
        <p:nvSpPr>
          <p:cNvPr id="14" name="矩形 13">
            <a:extLst>
              <a:ext uri="{FF2B5EF4-FFF2-40B4-BE49-F238E27FC236}">
                <a16:creationId xmlns:a16="http://schemas.microsoft.com/office/drawing/2014/main" id="{4E2B59D1-11A6-00DE-3722-B1AFC0F2786D}"/>
              </a:ext>
            </a:extLst>
          </p:cNvPr>
          <p:cNvSpPr/>
          <p:nvPr/>
        </p:nvSpPr>
        <p:spPr>
          <a:xfrm>
            <a:off x="1640382" y="1554749"/>
            <a:ext cx="8965750" cy="4366658"/>
          </a:xfrm>
          <a:prstGeom prst="rect">
            <a:avLst/>
          </a:prstGeom>
          <a:noFill/>
          <a:ln w="952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a:p>
        </p:txBody>
      </p:sp>
      <p:pic>
        <p:nvPicPr>
          <p:cNvPr id="3" name="图片 2">
            <a:extLst>
              <a:ext uri="{FF2B5EF4-FFF2-40B4-BE49-F238E27FC236}">
                <a16:creationId xmlns:a16="http://schemas.microsoft.com/office/drawing/2014/main" id="{65CE2AAE-151C-A117-1FAF-61320DB95A08}"/>
              </a:ext>
            </a:extLst>
          </p:cNvPr>
          <p:cNvPicPr>
            <a:picLocks noChangeAspect="1"/>
          </p:cNvPicPr>
          <p:nvPr/>
        </p:nvPicPr>
        <p:blipFill>
          <a:blip r:embed="rId3"/>
          <a:stretch>
            <a:fillRect/>
          </a:stretch>
        </p:blipFill>
        <p:spPr>
          <a:xfrm>
            <a:off x="944550" y="146638"/>
            <a:ext cx="3377477" cy="1216294"/>
          </a:xfrm>
          <a:prstGeom prst="rect">
            <a:avLst/>
          </a:prstGeom>
        </p:spPr>
      </p:pic>
      <p:sp>
        <p:nvSpPr>
          <p:cNvPr id="4" name="文本框 3">
            <a:extLst>
              <a:ext uri="{FF2B5EF4-FFF2-40B4-BE49-F238E27FC236}">
                <a16:creationId xmlns:a16="http://schemas.microsoft.com/office/drawing/2014/main" id="{07FD7882-E475-6E05-BB88-1BEB55E956E4}"/>
              </a:ext>
            </a:extLst>
          </p:cNvPr>
          <p:cNvSpPr txBox="1"/>
          <p:nvPr/>
        </p:nvSpPr>
        <p:spPr>
          <a:xfrm>
            <a:off x="1562587" y="422893"/>
            <a:ext cx="2164055" cy="430887"/>
          </a:xfrm>
          <a:prstGeom prst="rect">
            <a:avLst/>
          </a:prstGeom>
          <a:noFill/>
          <a:ln>
            <a:noFill/>
          </a:ln>
        </p:spPr>
        <p:txBody>
          <a:bodyPr wrap="none" lIns="0" tIns="0" rIns="0" bIns="0" anchor="ctr" anchorCtr="0">
            <a:spAutoFit/>
          </a:bodyPr>
          <a:lstStyle/>
          <a:p>
            <a:pPr marL="0" marR="0" lvl="0" indent="0" algn="ctr" defTabSz="913765" rtl="0" eaLnBrk="1" fontAlgn="auto" latinLnBrk="0" hangingPunct="1">
              <a:lnSpc>
                <a:spcPct val="100000"/>
              </a:lnSpc>
              <a:spcBef>
                <a:spcPts val="0"/>
              </a:spcBef>
              <a:spcAft>
                <a:spcPts val="0"/>
              </a:spcAft>
              <a:buClrTx/>
              <a:buSzPct val="25000"/>
              <a:buFontTx/>
              <a:buNone/>
              <a:defRPr/>
            </a:pPr>
            <a:r>
              <a:rPr kumimoji="0" lang="zh-CN" altLang="en-US" sz="2800" b="1" i="0" u="none" strike="noStrike" kern="1200" cap="none" spc="0" normalizeH="0" baseline="0" noProof="0" dirty="0">
                <a:ln>
                  <a:noFill/>
                </a:ln>
                <a:solidFill>
                  <a:schemeClr val="accent2"/>
                </a:solidFill>
                <a:effectLst/>
                <a:uLnTx/>
                <a:uFillTx/>
                <a:latin typeface="黑体" panose="02010609060101010101" pitchFamily="49" charset="-122"/>
                <a:ea typeface="黑体" panose="02010609060101010101" pitchFamily="49" charset="-122"/>
                <a:cs typeface="阿里巴巴普惠体 Medium" panose="00020600040101010101" pitchFamily="18" charset="-122"/>
              </a:rPr>
              <a:t>项目整体介绍</a:t>
            </a:r>
            <a:endParaRPr kumimoji="0" lang="en-US" altLang="zh-CN" sz="2800" b="1" i="0" u="none" strike="noStrike" kern="1200" cap="none" spc="0" normalizeH="0" baseline="0" noProof="0" dirty="0">
              <a:ln>
                <a:noFill/>
              </a:ln>
              <a:solidFill>
                <a:schemeClr val="accent2"/>
              </a:solidFill>
              <a:effectLst/>
              <a:uLnTx/>
              <a:uFillTx/>
              <a:latin typeface="黑体" panose="02010609060101010101" pitchFamily="49" charset="-122"/>
              <a:ea typeface="黑体" panose="02010609060101010101" pitchFamily="49" charset="-122"/>
              <a:cs typeface="阿里巴巴普惠体 Medium" panose="00020600040101010101" pitchFamily="18" charset="-122"/>
            </a:endParaRPr>
          </a:p>
        </p:txBody>
      </p:sp>
      <p:pic>
        <p:nvPicPr>
          <p:cNvPr id="7" name="图片 6">
            <a:extLst>
              <a:ext uri="{FF2B5EF4-FFF2-40B4-BE49-F238E27FC236}">
                <a16:creationId xmlns:a16="http://schemas.microsoft.com/office/drawing/2014/main" id="{E342B5CD-5BA6-A092-7015-ED461C2535E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03350" y="853780"/>
            <a:ext cx="3844100" cy="2135611"/>
          </a:xfrm>
          <a:prstGeom prst="rect">
            <a:avLst/>
          </a:prstGeom>
        </p:spPr>
      </p:pic>
    </p:spTree>
    <p:extLst>
      <p:ext uri="{BB962C8B-B14F-4D97-AF65-F5344CB8AC3E}">
        <p14:creationId xmlns:p14="http://schemas.microsoft.com/office/powerpoint/2010/main" val="19324399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E6B1B121-E547-984A-09C0-7B1EE72F0F1A}"/>
              </a:ext>
            </a:extLst>
          </p:cNvPr>
          <p:cNvPicPr>
            <a:picLocks noChangeAspect="1"/>
          </p:cNvPicPr>
          <p:nvPr/>
        </p:nvPicPr>
        <p:blipFill>
          <a:blip r:embed="rId3"/>
          <a:stretch>
            <a:fillRect/>
          </a:stretch>
        </p:blipFill>
        <p:spPr>
          <a:xfrm>
            <a:off x="944550" y="146638"/>
            <a:ext cx="3377477" cy="1216294"/>
          </a:xfrm>
          <a:prstGeom prst="rect">
            <a:avLst/>
          </a:prstGeom>
        </p:spPr>
      </p:pic>
      <p:sp>
        <p:nvSpPr>
          <p:cNvPr id="4" name="文本框 3">
            <a:extLst>
              <a:ext uri="{FF2B5EF4-FFF2-40B4-BE49-F238E27FC236}">
                <a16:creationId xmlns:a16="http://schemas.microsoft.com/office/drawing/2014/main" id="{82C8EBBF-1A4A-AD00-2DD2-CF1918BA672B}"/>
              </a:ext>
            </a:extLst>
          </p:cNvPr>
          <p:cNvSpPr txBox="1"/>
          <p:nvPr/>
        </p:nvSpPr>
        <p:spPr>
          <a:xfrm>
            <a:off x="1923262" y="422893"/>
            <a:ext cx="1442703" cy="430887"/>
          </a:xfrm>
          <a:prstGeom prst="rect">
            <a:avLst/>
          </a:prstGeom>
          <a:noFill/>
          <a:ln>
            <a:noFill/>
          </a:ln>
        </p:spPr>
        <p:txBody>
          <a:bodyPr wrap="none" lIns="0" tIns="0" rIns="0" bIns="0" anchor="ctr" anchorCtr="0">
            <a:spAutoFit/>
          </a:bodyPr>
          <a:lstStyle/>
          <a:p>
            <a:pPr marL="0" marR="0" lvl="0" indent="0" algn="ctr" defTabSz="913765" rtl="0" eaLnBrk="1" fontAlgn="auto" latinLnBrk="0" hangingPunct="1">
              <a:lnSpc>
                <a:spcPct val="100000"/>
              </a:lnSpc>
              <a:spcBef>
                <a:spcPts val="0"/>
              </a:spcBef>
              <a:spcAft>
                <a:spcPts val="0"/>
              </a:spcAft>
              <a:buClrTx/>
              <a:buSzPct val="25000"/>
              <a:buFontTx/>
              <a:buNone/>
              <a:defRPr/>
            </a:pPr>
            <a:r>
              <a:rPr kumimoji="0" lang="zh-CN" altLang="en-US" sz="2800" b="1" i="0" u="none" strike="noStrike" kern="1200" cap="none" spc="0" normalizeH="0" baseline="0" noProof="0" dirty="0">
                <a:ln>
                  <a:noFill/>
                </a:ln>
                <a:solidFill>
                  <a:schemeClr val="accent2"/>
                </a:solidFill>
                <a:effectLst/>
                <a:uLnTx/>
                <a:uFillTx/>
                <a:latin typeface="黑体" panose="02010609060101010101" pitchFamily="49" charset="-122"/>
                <a:ea typeface="黑体" panose="02010609060101010101" pitchFamily="49" charset="-122"/>
                <a:cs typeface="阿里巴巴普惠体 Medium" panose="00020600040101010101" pitchFamily="18" charset="-122"/>
              </a:rPr>
              <a:t>需求汇总</a:t>
            </a:r>
            <a:endParaRPr kumimoji="0" lang="en-US" altLang="zh-CN" sz="2800" b="1" i="0" u="none" strike="noStrike" kern="1200" cap="none" spc="0" normalizeH="0" baseline="0" noProof="0" dirty="0">
              <a:ln>
                <a:noFill/>
              </a:ln>
              <a:solidFill>
                <a:schemeClr val="accent2"/>
              </a:solidFill>
              <a:effectLst/>
              <a:uLnTx/>
              <a:uFillTx/>
              <a:latin typeface="黑体" panose="02010609060101010101" pitchFamily="49" charset="-122"/>
              <a:ea typeface="黑体" panose="02010609060101010101" pitchFamily="49" charset="-122"/>
              <a:cs typeface="阿里巴巴普惠体 Medium" panose="00020600040101010101" pitchFamily="18" charset="-122"/>
            </a:endParaRPr>
          </a:p>
        </p:txBody>
      </p:sp>
      <p:pic>
        <p:nvPicPr>
          <p:cNvPr id="16" name="图片 15">
            <a:extLst>
              <a:ext uri="{FF2B5EF4-FFF2-40B4-BE49-F238E27FC236}">
                <a16:creationId xmlns:a16="http://schemas.microsoft.com/office/drawing/2014/main" id="{D1B7F2EC-63B3-1289-0072-81CDFD31A02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6800" y="2307500"/>
            <a:ext cx="10058400" cy="2828925"/>
          </a:xfrm>
          <a:prstGeom prst="rect">
            <a:avLst/>
          </a:prstGeom>
        </p:spPr>
      </p:pic>
    </p:spTree>
    <p:extLst>
      <p:ext uri="{BB962C8B-B14F-4D97-AF65-F5344CB8AC3E}">
        <p14:creationId xmlns:p14="http://schemas.microsoft.com/office/powerpoint/2010/main" val="41725371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E6B1B121-E547-984A-09C0-7B1EE72F0F1A}"/>
              </a:ext>
            </a:extLst>
          </p:cNvPr>
          <p:cNvPicPr>
            <a:picLocks noChangeAspect="1"/>
          </p:cNvPicPr>
          <p:nvPr/>
        </p:nvPicPr>
        <p:blipFill>
          <a:blip r:embed="rId3"/>
          <a:stretch>
            <a:fillRect/>
          </a:stretch>
        </p:blipFill>
        <p:spPr>
          <a:xfrm>
            <a:off x="944550" y="146638"/>
            <a:ext cx="3377477" cy="1216294"/>
          </a:xfrm>
          <a:prstGeom prst="rect">
            <a:avLst/>
          </a:prstGeom>
        </p:spPr>
      </p:pic>
      <p:sp>
        <p:nvSpPr>
          <p:cNvPr id="4" name="文本框 3">
            <a:extLst>
              <a:ext uri="{FF2B5EF4-FFF2-40B4-BE49-F238E27FC236}">
                <a16:creationId xmlns:a16="http://schemas.microsoft.com/office/drawing/2014/main" id="{82C8EBBF-1A4A-AD00-2DD2-CF1918BA672B}"/>
              </a:ext>
            </a:extLst>
          </p:cNvPr>
          <p:cNvSpPr txBox="1"/>
          <p:nvPr/>
        </p:nvSpPr>
        <p:spPr>
          <a:xfrm>
            <a:off x="1923262" y="422893"/>
            <a:ext cx="1442704" cy="430887"/>
          </a:xfrm>
          <a:prstGeom prst="rect">
            <a:avLst/>
          </a:prstGeom>
          <a:noFill/>
          <a:ln>
            <a:noFill/>
          </a:ln>
        </p:spPr>
        <p:txBody>
          <a:bodyPr wrap="none" lIns="0" tIns="0" rIns="0" bIns="0" anchor="ctr" anchorCtr="0">
            <a:spAutoFit/>
          </a:bodyPr>
          <a:lstStyle/>
          <a:p>
            <a:pPr marL="0" marR="0" lvl="0" indent="0" algn="ctr" defTabSz="913765" rtl="0" eaLnBrk="1" fontAlgn="auto" latinLnBrk="0" hangingPunct="1">
              <a:lnSpc>
                <a:spcPct val="100000"/>
              </a:lnSpc>
              <a:spcBef>
                <a:spcPts val="0"/>
              </a:spcBef>
              <a:spcAft>
                <a:spcPts val="0"/>
              </a:spcAft>
              <a:buClrTx/>
              <a:buSzPct val="25000"/>
              <a:buFontTx/>
              <a:buNone/>
              <a:defRPr/>
            </a:pPr>
            <a:r>
              <a:rPr kumimoji="0" lang="zh-CN" altLang="en-US" sz="2800" b="1" i="0" u="none" strike="noStrike" kern="1200" cap="none" spc="0" normalizeH="0" baseline="0" noProof="0" dirty="0">
                <a:ln>
                  <a:noFill/>
                </a:ln>
                <a:solidFill>
                  <a:schemeClr val="accent2"/>
                </a:solidFill>
                <a:effectLst/>
                <a:uLnTx/>
                <a:uFillTx/>
                <a:latin typeface="黑体" panose="02010609060101010101" pitchFamily="49" charset="-122"/>
                <a:ea typeface="黑体" panose="02010609060101010101" pitchFamily="49" charset="-122"/>
                <a:cs typeface="阿里巴巴普惠体 Medium" panose="00020600040101010101" pitchFamily="18" charset="-122"/>
              </a:rPr>
              <a:t>开发目标</a:t>
            </a:r>
            <a:endParaRPr kumimoji="0" lang="en-US" altLang="zh-CN" sz="2800" b="1" i="0" u="none" strike="noStrike" kern="1200" cap="none" spc="0" normalizeH="0" baseline="0" noProof="0" dirty="0">
              <a:ln>
                <a:noFill/>
              </a:ln>
              <a:solidFill>
                <a:schemeClr val="accent2"/>
              </a:solidFill>
              <a:effectLst/>
              <a:uLnTx/>
              <a:uFillTx/>
              <a:latin typeface="黑体" panose="02010609060101010101" pitchFamily="49" charset="-122"/>
              <a:ea typeface="黑体" panose="02010609060101010101" pitchFamily="49" charset="-122"/>
              <a:cs typeface="阿里巴巴普惠体 Medium" panose="00020600040101010101" pitchFamily="18" charset="-122"/>
            </a:endParaRPr>
          </a:p>
        </p:txBody>
      </p:sp>
      <p:pic>
        <p:nvPicPr>
          <p:cNvPr id="5" name="图片 4">
            <a:extLst>
              <a:ext uri="{FF2B5EF4-FFF2-40B4-BE49-F238E27FC236}">
                <a16:creationId xmlns:a16="http://schemas.microsoft.com/office/drawing/2014/main" id="{D792E090-2D52-A8D8-8481-A514E71F6D4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23262" y="2041864"/>
            <a:ext cx="8592394" cy="3115923"/>
          </a:xfrm>
          <a:prstGeom prst="rect">
            <a:avLst/>
          </a:prstGeom>
        </p:spPr>
      </p:pic>
    </p:spTree>
    <p:extLst>
      <p:ext uri="{BB962C8B-B14F-4D97-AF65-F5344CB8AC3E}">
        <p14:creationId xmlns:p14="http://schemas.microsoft.com/office/powerpoint/2010/main" val="35387497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E6B1B121-E547-984A-09C0-7B1EE72F0F1A}"/>
              </a:ext>
            </a:extLst>
          </p:cNvPr>
          <p:cNvPicPr>
            <a:picLocks noChangeAspect="1"/>
          </p:cNvPicPr>
          <p:nvPr/>
        </p:nvPicPr>
        <p:blipFill>
          <a:blip r:embed="rId3"/>
          <a:stretch>
            <a:fillRect/>
          </a:stretch>
        </p:blipFill>
        <p:spPr>
          <a:xfrm>
            <a:off x="944550" y="146638"/>
            <a:ext cx="3377477" cy="1216294"/>
          </a:xfrm>
          <a:prstGeom prst="rect">
            <a:avLst/>
          </a:prstGeom>
        </p:spPr>
      </p:pic>
      <p:sp>
        <p:nvSpPr>
          <p:cNvPr id="4" name="文本框 3">
            <a:extLst>
              <a:ext uri="{FF2B5EF4-FFF2-40B4-BE49-F238E27FC236}">
                <a16:creationId xmlns:a16="http://schemas.microsoft.com/office/drawing/2014/main" id="{82C8EBBF-1A4A-AD00-2DD2-CF1918BA672B}"/>
              </a:ext>
            </a:extLst>
          </p:cNvPr>
          <p:cNvSpPr txBox="1"/>
          <p:nvPr/>
        </p:nvSpPr>
        <p:spPr>
          <a:xfrm>
            <a:off x="1562586" y="422893"/>
            <a:ext cx="2164055" cy="430887"/>
          </a:xfrm>
          <a:prstGeom prst="rect">
            <a:avLst/>
          </a:prstGeom>
          <a:noFill/>
          <a:ln>
            <a:noFill/>
          </a:ln>
        </p:spPr>
        <p:txBody>
          <a:bodyPr wrap="none" lIns="0" tIns="0" rIns="0" bIns="0" anchor="ctr" anchorCtr="0">
            <a:spAutoFit/>
          </a:bodyPr>
          <a:lstStyle/>
          <a:p>
            <a:pPr marL="0" marR="0" lvl="0" indent="0" algn="ctr" defTabSz="913765" rtl="0" eaLnBrk="1" fontAlgn="auto" latinLnBrk="0" hangingPunct="1">
              <a:lnSpc>
                <a:spcPct val="100000"/>
              </a:lnSpc>
              <a:spcBef>
                <a:spcPts val="0"/>
              </a:spcBef>
              <a:spcAft>
                <a:spcPts val="0"/>
              </a:spcAft>
              <a:buClrTx/>
              <a:buSzPct val="25000"/>
              <a:buFontTx/>
              <a:buNone/>
              <a:defRPr/>
            </a:pPr>
            <a:r>
              <a:rPr kumimoji="0" lang="zh-CN" altLang="en-US" sz="2800" b="1" i="0" u="none" strike="noStrike" kern="1200" cap="none" spc="0" normalizeH="0" baseline="0" noProof="0" dirty="0">
                <a:ln>
                  <a:noFill/>
                </a:ln>
                <a:solidFill>
                  <a:schemeClr val="accent2"/>
                </a:solidFill>
                <a:effectLst/>
                <a:uLnTx/>
                <a:uFillTx/>
                <a:latin typeface="黑体" panose="02010609060101010101" pitchFamily="49" charset="-122"/>
                <a:ea typeface="黑体" panose="02010609060101010101" pitchFamily="49" charset="-122"/>
                <a:cs typeface="阿里巴巴普惠体 Medium" panose="00020600040101010101" pitchFamily="18" charset="-122"/>
              </a:rPr>
              <a:t>实际完成情况</a:t>
            </a:r>
            <a:endParaRPr kumimoji="0" lang="en-US" altLang="zh-CN" sz="2800" b="1" i="0" u="none" strike="noStrike" kern="1200" cap="none" spc="0" normalizeH="0" baseline="0" noProof="0" dirty="0">
              <a:ln>
                <a:noFill/>
              </a:ln>
              <a:solidFill>
                <a:schemeClr val="accent2"/>
              </a:solidFill>
              <a:effectLst/>
              <a:uLnTx/>
              <a:uFillTx/>
              <a:latin typeface="黑体" panose="02010609060101010101" pitchFamily="49" charset="-122"/>
              <a:ea typeface="黑体" panose="02010609060101010101" pitchFamily="49" charset="-122"/>
              <a:cs typeface="阿里巴巴普惠体 Medium" panose="00020600040101010101" pitchFamily="18" charset="-122"/>
            </a:endParaRPr>
          </a:p>
        </p:txBody>
      </p:sp>
      <p:pic>
        <p:nvPicPr>
          <p:cNvPr id="6" name="图片 5">
            <a:extLst>
              <a:ext uri="{FF2B5EF4-FFF2-40B4-BE49-F238E27FC236}">
                <a16:creationId xmlns:a16="http://schemas.microsoft.com/office/drawing/2014/main" id="{777893C6-C72B-CB60-6C60-1542A63A7B8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8772" y="2299317"/>
            <a:ext cx="11074455" cy="2965141"/>
          </a:xfrm>
          <a:prstGeom prst="rect">
            <a:avLst/>
          </a:prstGeom>
        </p:spPr>
      </p:pic>
    </p:spTree>
    <p:extLst>
      <p:ext uri="{BB962C8B-B14F-4D97-AF65-F5344CB8AC3E}">
        <p14:creationId xmlns:p14="http://schemas.microsoft.com/office/powerpoint/2010/main" val="25330773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BBEE07E2-479C-4D7D-AE4D-AB7601D1ECE3}"/>
              </a:ext>
            </a:extLst>
          </p:cNvPr>
          <p:cNvSpPr txBox="1"/>
          <p:nvPr/>
        </p:nvSpPr>
        <p:spPr>
          <a:xfrm>
            <a:off x="4139417" y="1688148"/>
            <a:ext cx="3965636" cy="685128"/>
          </a:xfrm>
          <a:prstGeom prst="rect">
            <a:avLst/>
          </a:prstGeom>
          <a:noFill/>
        </p:spPr>
        <p:txBody>
          <a:bodyPr wrap="square" lIns="0" tIns="0" rIns="0" bIns="0" rtlCol="0">
            <a:spAutoFit/>
          </a:bodyPr>
          <a:lstStyle/>
          <a:p>
            <a:pPr algn="dist"/>
            <a:r>
              <a:rPr lang="en-US" altLang="zh-CN" sz="4800" i="1" dirty="0">
                <a:gradFill>
                  <a:gsLst>
                    <a:gs pos="0">
                      <a:schemeClr val="accent4"/>
                    </a:gs>
                    <a:gs pos="46000">
                      <a:schemeClr val="accent5"/>
                    </a:gs>
                    <a:gs pos="83000">
                      <a:schemeClr val="accent1">
                        <a:alpha val="0"/>
                      </a:schemeClr>
                    </a:gs>
                  </a:gsLst>
                  <a:lin ang="5400000" scaled="1"/>
                </a:gradFill>
                <a:latin typeface="+mj-lt"/>
              </a:rPr>
              <a:t>PART  TWO</a:t>
            </a:r>
            <a:endParaRPr lang="zh-CN" altLang="en-US" sz="4800" i="1" dirty="0">
              <a:gradFill>
                <a:gsLst>
                  <a:gs pos="0">
                    <a:schemeClr val="accent4"/>
                  </a:gs>
                  <a:gs pos="46000">
                    <a:schemeClr val="accent5"/>
                  </a:gs>
                  <a:gs pos="83000">
                    <a:schemeClr val="accent1">
                      <a:alpha val="0"/>
                    </a:schemeClr>
                  </a:gs>
                </a:gsLst>
                <a:lin ang="5400000" scaled="1"/>
              </a:gradFill>
              <a:latin typeface="+mj-lt"/>
            </a:endParaRPr>
          </a:p>
        </p:txBody>
      </p:sp>
      <p:grpSp>
        <p:nvGrpSpPr>
          <p:cNvPr id="21" name="组合 20">
            <a:extLst>
              <a:ext uri="{FF2B5EF4-FFF2-40B4-BE49-F238E27FC236}">
                <a16:creationId xmlns:a16="http://schemas.microsoft.com/office/drawing/2014/main" id="{9D5B29C4-554A-4FC7-93D0-2F6912711C7B}"/>
              </a:ext>
            </a:extLst>
          </p:cNvPr>
          <p:cNvGrpSpPr/>
          <p:nvPr/>
        </p:nvGrpSpPr>
        <p:grpSpPr>
          <a:xfrm>
            <a:off x="3800961" y="1523565"/>
            <a:ext cx="4642549" cy="1022672"/>
            <a:chOff x="3415950" y="1331058"/>
            <a:chExt cx="4642549" cy="1022672"/>
          </a:xfrm>
        </p:grpSpPr>
        <p:grpSp>
          <p:nvGrpSpPr>
            <p:cNvPr id="13" name="组合 12">
              <a:extLst>
                <a:ext uri="{FF2B5EF4-FFF2-40B4-BE49-F238E27FC236}">
                  <a16:creationId xmlns:a16="http://schemas.microsoft.com/office/drawing/2014/main" id="{C12F6C35-AF19-48A3-AF4A-558588F6B649}"/>
                </a:ext>
              </a:extLst>
            </p:cNvPr>
            <p:cNvGrpSpPr/>
            <p:nvPr/>
          </p:nvGrpSpPr>
          <p:grpSpPr>
            <a:xfrm>
              <a:off x="3415950" y="1331058"/>
              <a:ext cx="3144679" cy="557124"/>
              <a:chOff x="3136415" y="1798498"/>
              <a:chExt cx="3144679" cy="557124"/>
            </a:xfrm>
          </p:grpSpPr>
          <p:cxnSp>
            <p:nvCxnSpPr>
              <p:cNvPr id="76" name="直接连接符 75">
                <a:extLst>
                  <a:ext uri="{FF2B5EF4-FFF2-40B4-BE49-F238E27FC236}">
                    <a16:creationId xmlns:a16="http://schemas.microsoft.com/office/drawing/2014/main" id="{90AF4CF2-9C39-4EF2-8419-2E30F5434F7D}"/>
                  </a:ext>
                </a:extLst>
              </p:cNvPr>
              <p:cNvCxnSpPr>
                <a:cxnSpLocks/>
              </p:cNvCxnSpPr>
              <p:nvPr/>
            </p:nvCxnSpPr>
            <p:spPr>
              <a:xfrm flipH="1">
                <a:off x="3136415" y="1798498"/>
                <a:ext cx="125179" cy="557124"/>
              </a:xfrm>
              <a:prstGeom prst="line">
                <a:avLst/>
              </a:prstGeom>
              <a:ln w="22225" cap="rnd">
                <a:gradFill>
                  <a:gsLst>
                    <a:gs pos="0">
                      <a:schemeClr val="accent5"/>
                    </a:gs>
                    <a:gs pos="100000">
                      <a:schemeClr val="accent5">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77" name="直接连接符 76">
                <a:extLst>
                  <a:ext uri="{FF2B5EF4-FFF2-40B4-BE49-F238E27FC236}">
                    <a16:creationId xmlns:a16="http://schemas.microsoft.com/office/drawing/2014/main" id="{EE988EF0-32FC-4379-8CC8-6E8DC0A9029F}"/>
                  </a:ext>
                </a:extLst>
              </p:cNvPr>
              <p:cNvCxnSpPr>
                <a:cxnSpLocks/>
              </p:cNvCxnSpPr>
              <p:nvPr/>
            </p:nvCxnSpPr>
            <p:spPr>
              <a:xfrm flipH="1">
                <a:off x="3261594" y="1798498"/>
                <a:ext cx="3019500" cy="0"/>
              </a:xfrm>
              <a:prstGeom prst="line">
                <a:avLst/>
              </a:prstGeom>
              <a:ln w="22225" cap="rnd">
                <a:gradFill>
                  <a:gsLst>
                    <a:gs pos="0">
                      <a:schemeClr val="accent5"/>
                    </a:gs>
                    <a:gs pos="100000">
                      <a:schemeClr val="accent5">
                        <a:alpha val="0"/>
                      </a:schemeClr>
                    </a:gs>
                  </a:gsLst>
                  <a:lin ang="10800000" scaled="0"/>
                </a:gradFill>
              </a:ln>
            </p:spPr>
            <p:style>
              <a:lnRef idx="1">
                <a:schemeClr val="accent1"/>
              </a:lnRef>
              <a:fillRef idx="0">
                <a:schemeClr val="accent1"/>
              </a:fillRef>
              <a:effectRef idx="0">
                <a:schemeClr val="accent1"/>
              </a:effectRef>
              <a:fontRef idx="minor">
                <a:schemeClr val="tx1"/>
              </a:fontRef>
            </p:style>
          </p:cxnSp>
        </p:grpSp>
        <p:grpSp>
          <p:nvGrpSpPr>
            <p:cNvPr id="12" name="组合 11">
              <a:extLst>
                <a:ext uri="{FF2B5EF4-FFF2-40B4-BE49-F238E27FC236}">
                  <a16:creationId xmlns:a16="http://schemas.microsoft.com/office/drawing/2014/main" id="{B32EAFD2-DF69-45BA-9EE3-0DE6D5541678}"/>
                </a:ext>
              </a:extLst>
            </p:cNvPr>
            <p:cNvGrpSpPr/>
            <p:nvPr/>
          </p:nvGrpSpPr>
          <p:grpSpPr>
            <a:xfrm>
              <a:off x="4893971" y="1796606"/>
              <a:ext cx="3144679" cy="557124"/>
              <a:chOff x="7970214" y="2084972"/>
              <a:chExt cx="3144679" cy="557124"/>
            </a:xfrm>
          </p:grpSpPr>
          <p:cxnSp>
            <p:nvCxnSpPr>
              <p:cNvPr id="67" name="直接连接符 66">
                <a:extLst>
                  <a:ext uri="{FF2B5EF4-FFF2-40B4-BE49-F238E27FC236}">
                    <a16:creationId xmlns:a16="http://schemas.microsoft.com/office/drawing/2014/main" id="{44DB8853-E82F-4880-8E76-E2F755B844F4}"/>
                  </a:ext>
                </a:extLst>
              </p:cNvPr>
              <p:cNvCxnSpPr>
                <a:cxnSpLocks/>
              </p:cNvCxnSpPr>
              <p:nvPr/>
            </p:nvCxnSpPr>
            <p:spPr>
              <a:xfrm flipV="1">
                <a:off x="10989714" y="2084972"/>
                <a:ext cx="125179" cy="557124"/>
              </a:xfrm>
              <a:prstGeom prst="line">
                <a:avLst/>
              </a:prstGeom>
              <a:ln w="22225" cap="rnd">
                <a:gradFill>
                  <a:gsLst>
                    <a:gs pos="0">
                      <a:schemeClr val="accent5"/>
                    </a:gs>
                    <a:gs pos="100000">
                      <a:schemeClr val="accent5">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68" name="直接连接符 67">
                <a:extLst>
                  <a:ext uri="{FF2B5EF4-FFF2-40B4-BE49-F238E27FC236}">
                    <a16:creationId xmlns:a16="http://schemas.microsoft.com/office/drawing/2014/main" id="{BC599F4D-B1D7-4E6E-8A25-BC34594ACC1A}"/>
                  </a:ext>
                </a:extLst>
              </p:cNvPr>
              <p:cNvCxnSpPr>
                <a:cxnSpLocks/>
              </p:cNvCxnSpPr>
              <p:nvPr/>
            </p:nvCxnSpPr>
            <p:spPr>
              <a:xfrm flipV="1">
                <a:off x="7970214" y="2642096"/>
                <a:ext cx="3019500" cy="0"/>
              </a:xfrm>
              <a:prstGeom prst="line">
                <a:avLst/>
              </a:prstGeom>
              <a:ln w="22225" cap="rnd">
                <a:gradFill>
                  <a:gsLst>
                    <a:gs pos="0">
                      <a:schemeClr val="accent5"/>
                    </a:gs>
                    <a:gs pos="100000">
                      <a:schemeClr val="accent5">
                        <a:alpha val="0"/>
                      </a:schemeClr>
                    </a:gs>
                  </a:gsLst>
                  <a:lin ang="10800000" scaled="0"/>
                </a:gradFill>
              </a:ln>
            </p:spPr>
            <p:style>
              <a:lnRef idx="1">
                <a:schemeClr val="accent1"/>
              </a:lnRef>
              <a:fillRef idx="0">
                <a:schemeClr val="accent1"/>
              </a:fillRef>
              <a:effectRef idx="0">
                <a:schemeClr val="accent1"/>
              </a:effectRef>
              <a:fontRef idx="minor">
                <a:schemeClr val="tx1"/>
              </a:fontRef>
            </p:style>
          </p:cxnSp>
        </p:grpSp>
        <p:cxnSp>
          <p:nvCxnSpPr>
            <p:cNvPr id="85" name="直接连接符 84">
              <a:extLst>
                <a:ext uri="{FF2B5EF4-FFF2-40B4-BE49-F238E27FC236}">
                  <a16:creationId xmlns:a16="http://schemas.microsoft.com/office/drawing/2014/main" id="{324BBF9D-2894-4F9C-9B7F-AE1C869BA395}"/>
                </a:ext>
              </a:extLst>
            </p:cNvPr>
            <p:cNvCxnSpPr>
              <a:cxnSpLocks/>
            </p:cNvCxnSpPr>
            <p:nvPr/>
          </p:nvCxnSpPr>
          <p:spPr>
            <a:xfrm flipH="1">
              <a:off x="3415950" y="1475299"/>
              <a:ext cx="928806" cy="0"/>
            </a:xfrm>
            <a:prstGeom prst="line">
              <a:avLst/>
            </a:prstGeom>
            <a:ln w="12700">
              <a:gradFill>
                <a:gsLst>
                  <a:gs pos="0">
                    <a:schemeClr val="accent5"/>
                  </a:gs>
                  <a:gs pos="83000">
                    <a:schemeClr val="accent1">
                      <a:alpha val="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88" name="直接连接符 87">
              <a:extLst>
                <a:ext uri="{FF2B5EF4-FFF2-40B4-BE49-F238E27FC236}">
                  <a16:creationId xmlns:a16="http://schemas.microsoft.com/office/drawing/2014/main" id="{682EAD9E-CA35-4E21-954E-3A482455A713}"/>
                </a:ext>
              </a:extLst>
            </p:cNvPr>
            <p:cNvCxnSpPr>
              <a:cxnSpLocks/>
            </p:cNvCxnSpPr>
            <p:nvPr/>
          </p:nvCxnSpPr>
          <p:spPr>
            <a:xfrm flipH="1">
              <a:off x="7129693" y="2205217"/>
              <a:ext cx="928806" cy="0"/>
            </a:xfrm>
            <a:prstGeom prst="line">
              <a:avLst/>
            </a:prstGeom>
            <a:ln w="12700">
              <a:gradFill flip="none" rotWithShape="1">
                <a:gsLst>
                  <a:gs pos="0">
                    <a:schemeClr val="accent5"/>
                  </a:gs>
                  <a:gs pos="83000">
                    <a:schemeClr val="accent1">
                      <a:alpha val="0"/>
                    </a:schemeClr>
                  </a:gs>
                </a:gsLst>
                <a:lin ang="10800000" scaled="1"/>
                <a:tileRect/>
              </a:gradFill>
            </a:ln>
          </p:spPr>
          <p:style>
            <a:lnRef idx="1">
              <a:schemeClr val="accent1"/>
            </a:lnRef>
            <a:fillRef idx="0">
              <a:schemeClr val="accent1"/>
            </a:fillRef>
            <a:effectRef idx="0">
              <a:schemeClr val="accent1"/>
            </a:effectRef>
            <a:fontRef idx="minor">
              <a:schemeClr val="tx1"/>
            </a:fontRef>
          </p:style>
        </p:cxnSp>
      </p:grpSp>
      <p:sp>
        <p:nvSpPr>
          <p:cNvPr id="103" name="文本框 102">
            <a:extLst>
              <a:ext uri="{FF2B5EF4-FFF2-40B4-BE49-F238E27FC236}">
                <a16:creationId xmlns:a16="http://schemas.microsoft.com/office/drawing/2014/main" id="{6C4ACA8E-1919-86DE-9788-9F968B06ED34}"/>
              </a:ext>
            </a:extLst>
          </p:cNvPr>
          <p:cNvSpPr txBox="1"/>
          <p:nvPr/>
        </p:nvSpPr>
        <p:spPr>
          <a:xfrm>
            <a:off x="4634144" y="4190260"/>
            <a:ext cx="2689934" cy="215444"/>
          </a:xfrm>
          <a:prstGeom prst="rect">
            <a:avLst/>
          </a:prstGeom>
          <a:noFill/>
        </p:spPr>
        <p:txBody>
          <a:bodyPr wrap="square" lIns="0" tIns="0" rIns="0" bIns="0" rtlCol="0">
            <a:spAutoFit/>
          </a:bodyPr>
          <a:lstStyle/>
          <a:p>
            <a:pPr algn="dist"/>
            <a:r>
              <a:rPr lang="en-US" altLang="zh-CN" sz="1400" b="1" i="1" dirty="0">
                <a:gradFill>
                  <a:gsLst>
                    <a:gs pos="0">
                      <a:schemeClr val="accent4"/>
                    </a:gs>
                    <a:gs pos="100000">
                      <a:schemeClr val="accent5"/>
                    </a:gs>
                  </a:gsLst>
                  <a:lin ang="5400000" scaled="1"/>
                </a:gradFill>
                <a:ea typeface="+mj-ea"/>
              </a:rPr>
              <a:t>Framework</a:t>
            </a:r>
            <a:endParaRPr lang="zh-CN" altLang="en-US" sz="1400" b="1" i="1" dirty="0">
              <a:gradFill>
                <a:gsLst>
                  <a:gs pos="0">
                    <a:schemeClr val="accent4"/>
                  </a:gs>
                  <a:gs pos="100000">
                    <a:schemeClr val="accent5"/>
                  </a:gs>
                </a:gsLst>
                <a:lin ang="5400000" scaled="1"/>
              </a:gradFill>
              <a:ea typeface="+mj-ea"/>
            </a:endParaRPr>
          </a:p>
        </p:txBody>
      </p:sp>
      <p:pic>
        <p:nvPicPr>
          <p:cNvPr id="2" name="图片 1">
            <a:extLst>
              <a:ext uri="{FF2B5EF4-FFF2-40B4-BE49-F238E27FC236}">
                <a16:creationId xmlns:a16="http://schemas.microsoft.com/office/drawing/2014/main" id="{AC80871D-FB2D-48C2-5F73-846BFFDCBFFD}"/>
              </a:ext>
            </a:extLst>
          </p:cNvPr>
          <p:cNvPicPr>
            <a:picLocks noChangeAspect="1"/>
          </p:cNvPicPr>
          <p:nvPr/>
        </p:nvPicPr>
        <p:blipFill>
          <a:blip r:embed="rId2"/>
          <a:stretch>
            <a:fillRect/>
          </a:stretch>
        </p:blipFill>
        <p:spPr>
          <a:xfrm>
            <a:off x="792895" y="410638"/>
            <a:ext cx="1143000" cy="390525"/>
          </a:xfrm>
          <a:prstGeom prst="rect">
            <a:avLst/>
          </a:prstGeom>
        </p:spPr>
      </p:pic>
      <p:pic>
        <p:nvPicPr>
          <p:cNvPr id="3" name="图片 2">
            <a:extLst>
              <a:ext uri="{FF2B5EF4-FFF2-40B4-BE49-F238E27FC236}">
                <a16:creationId xmlns:a16="http://schemas.microsoft.com/office/drawing/2014/main" id="{310C0EFB-6A09-8279-40CB-8F00797B63C6}"/>
              </a:ext>
            </a:extLst>
          </p:cNvPr>
          <p:cNvPicPr>
            <a:picLocks noChangeAspect="1"/>
          </p:cNvPicPr>
          <p:nvPr/>
        </p:nvPicPr>
        <p:blipFill>
          <a:blip r:embed="rId2"/>
          <a:stretch>
            <a:fillRect/>
          </a:stretch>
        </p:blipFill>
        <p:spPr>
          <a:xfrm>
            <a:off x="9772818" y="5856790"/>
            <a:ext cx="1987060" cy="606321"/>
          </a:xfrm>
          <a:prstGeom prst="rect">
            <a:avLst/>
          </a:prstGeom>
        </p:spPr>
      </p:pic>
      <p:sp>
        <p:nvSpPr>
          <p:cNvPr id="4" name="文本框 3">
            <a:extLst>
              <a:ext uri="{FF2B5EF4-FFF2-40B4-BE49-F238E27FC236}">
                <a16:creationId xmlns:a16="http://schemas.microsoft.com/office/drawing/2014/main" id="{EA95973B-D22C-716C-6C67-867C69CAB751}"/>
              </a:ext>
            </a:extLst>
          </p:cNvPr>
          <p:cNvSpPr txBox="1"/>
          <p:nvPr/>
        </p:nvSpPr>
        <p:spPr>
          <a:xfrm>
            <a:off x="4074849" y="3176465"/>
            <a:ext cx="4012707" cy="850338"/>
          </a:xfrm>
          <a:prstGeom prst="rect">
            <a:avLst/>
          </a:prstGeom>
          <a:noFill/>
        </p:spPr>
        <p:txBody>
          <a:bodyPr wrap="square" lIns="0" tIns="0" rIns="0" bIns="0" rtlCol="0">
            <a:spAutoFit/>
          </a:bodyPr>
          <a:lstStyle/>
          <a:p>
            <a:pPr algn="dist"/>
            <a:r>
              <a:rPr lang="zh-CN" altLang="en-US" sz="5400" b="1" dirty="0">
                <a:solidFill>
                  <a:schemeClr val="accent2"/>
                </a:solidFill>
                <a:latin typeface="宋体" panose="02010600030101010101" pitchFamily="2" charset="-122"/>
                <a:ea typeface="宋体" panose="02010600030101010101" pitchFamily="2" charset="-122"/>
              </a:rPr>
              <a:t>项目架构</a:t>
            </a:r>
          </a:p>
        </p:txBody>
      </p:sp>
    </p:spTree>
    <p:extLst>
      <p:ext uri="{BB962C8B-B14F-4D97-AF65-F5344CB8AC3E}">
        <p14:creationId xmlns:p14="http://schemas.microsoft.com/office/powerpoint/2010/main" val="20230496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a:extLst>
              <a:ext uri="{FF2B5EF4-FFF2-40B4-BE49-F238E27FC236}">
                <a16:creationId xmlns:a16="http://schemas.microsoft.com/office/drawing/2014/main" id="{35961109-7988-B642-5024-B4835A8A7A6F}"/>
              </a:ext>
            </a:extLst>
          </p:cNvPr>
          <p:cNvGrpSpPr/>
          <p:nvPr/>
        </p:nvGrpSpPr>
        <p:grpSpPr>
          <a:xfrm>
            <a:off x="866049" y="1409108"/>
            <a:ext cx="10535380" cy="4624382"/>
            <a:chOff x="830984" y="1551538"/>
            <a:chExt cx="10535380" cy="4624382"/>
          </a:xfrm>
        </p:grpSpPr>
        <p:grpSp>
          <p:nvGrpSpPr>
            <p:cNvPr id="17" name="组合 16">
              <a:extLst>
                <a:ext uri="{FF2B5EF4-FFF2-40B4-BE49-F238E27FC236}">
                  <a16:creationId xmlns:a16="http://schemas.microsoft.com/office/drawing/2014/main" id="{80435658-84C6-3AAF-6A29-E60DD2454D11}"/>
                </a:ext>
              </a:extLst>
            </p:cNvPr>
            <p:cNvGrpSpPr/>
            <p:nvPr/>
          </p:nvGrpSpPr>
          <p:grpSpPr>
            <a:xfrm>
              <a:off x="830984" y="1551538"/>
              <a:ext cx="5268445" cy="4624382"/>
              <a:chOff x="-18081" y="-53088"/>
              <a:chExt cx="12098773" cy="6937289"/>
            </a:xfrm>
          </p:grpSpPr>
          <p:cxnSp>
            <p:nvCxnSpPr>
              <p:cNvPr id="45" name="直接连接符 44">
                <a:extLst>
                  <a:ext uri="{FF2B5EF4-FFF2-40B4-BE49-F238E27FC236}">
                    <a16:creationId xmlns:a16="http://schemas.microsoft.com/office/drawing/2014/main" id="{1C82D2F2-E1F1-8ACF-225B-CEF075D9666E}"/>
                  </a:ext>
                </a:extLst>
              </p:cNvPr>
              <p:cNvCxnSpPr>
                <a:cxnSpLocks/>
              </p:cNvCxnSpPr>
              <p:nvPr/>
            </p:nvCxnSpPr>
            <p:spPr>
              <a:xfrm>
                <a:off x="12055112" y="-26373"/>
                <a:ext cx="0" cy="6910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grpSp>
            <p:nvGrpSpPr>
              <p:cNvPr id="46" name="组合 45">
                <a:extLst>
                  <a:ext uri="{FF2B5EF4-FFF2-40B4-BE49-F238E27FC236}">
                    <a16:creationId xmlns:a16="http://schemas.microsoft.com/office/drawing/2014/main" id="{52A9BE45-D9EC-B32D-FCDD-7F55C38238FE}"/>
                  </a:ext>
                </a:extLst>
              </p:cNvPr>
              <p:cNvGrpSpPr/>
              <p:nvPr/>
            </p:nvGrpSpPr>
            <p:grpSpPr>
              <a:xfrm>
                <a:off x="-18081" y="-53088"/>
                <a:ext cx="12098773" cy="6937289"/>
                <a:chOff x="-18081" y="-53088"/>
                <a:chExt cx="12098773" cy="6937289"/>
              </a:xfrm>
            </p:grpSpPr>
            <p:cxnSp>
              <p:nvCxnSpPr>
                <p:cNvPr id="47" name="直接连接符 46">
                  <a:extLst>
                    <a:ext uri="{FF2B5EF4-FFF2-40B4-BE49-F238E27FC236}">
                      <a16:creationId xmlns:a16="http://schemas.microsoft.com/office/drawing/2014/main" id="{6332C754-E960-2159-4F14-84904609948F}"/>
                    </a:ext>
                  </a:extLst>
                </p:cNvPr>
                <p:cNvCxnSpPr>
                  <a:cxnSpLocks/>
                </p:cNvCxnSpPr>
                <p:nvPr/>
              </p:nvCxnSpPr>
              <p:spPr>
                <a:xfrm>
                  <a:off x="-15308" y="715226"/>
                  <a:ext cx="12096000"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id="{CE1D3774-A2AB-F092-E395-563C34BEB7F2}"/>
                    </a:ext>
                  </a:extLst>
                </p:cNvPr>
                <p:cNvCxnSpPr>
                  <a:cxnSpLocks/>
                </p:cNvCxnSpPr>
                <p:nvPr/>
              </p:nvCxnSpPr>
              <p:spPr>
                <a:xfrm>
                  <a:off x="-15308" y="1483540"/>
                  <a:ext cx="12096000"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id="{FC433DFF-DE36-E7B4-05F3-370120743550}"/>
                    </a:ext>
                  </a:extLst>
                </p:cNvPr>
                <p:cNvCxnSpPr>
                  <a:cxnSpLocks/>
                </p:cNvCxnSpPr>
                <p:nvPr/>
              </p:nvCxnSpPr>
              <p:spPr>
                <a:xfrm>
                  <a:off x="-15308" y="2251854"/>
                  <a:ext cx="12096000"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50" name="直接连接符 49">
                  <a:extLst>
                    <a:ext uri="{FF2B5EF4-FFF2-40B4-BE49-F238E27FC236}">
                      <a16:creationId xmlns:a16="http://schemas.microsoft.com/office/drawing/2014/main" id="{BB50CB36-9EE4-B425-E0AB-368ADAA8C214}"/>
                    </a:ext>
                  </a:extLst>
                </p:cNvPr>
                <p:cNvCxnSpPr>
                  <a:cxnSpLocks/>
                </p:cNvCxnSpPr>
                <p:nvPr/>
              </p:nvCxnSpPr>
              <p:spPr>
                <a:xfrm>
                  <a:off x="-15308" y="3020168"/>
                  <a:ext cx="12096000"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F119EF69-66BF-32FA-CF39-83E94A86890F}"/>
                    </a:ext>
                  </a:extLst>
                </p:cNvPr>
                <p:cNvCxnSpPr>
                  <a:cxnSpLocks/>
                </p:cNvCxnSpPr>
                <p:nvPr/>
              </p:nvCxnSpPr>
              <p:spPr>
                <a:xfrm>
                  <a:off x="-15308" y="3788482"/>
                  <a:ext cx="12096000"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52" name="直接连接符 51">
                  <a:extLst>
                    <a:ext uri="{FF2B5EF4-FFF2-40B4-BE49-F238E27FC236}">
                      <a16:creationId xmlns:a16="http://schemas.microsoft.com/office/drawing/2014/main" id="{17FFA773-DED4-2FDA-650E-E758C92CEE4E}"/>
                    </a:ext>
                  </a:extLst>
                </p:cNvPr>
                <p:cNvCxnSpPr>
                  <a:cxnSpLocks/>
                </p:cNvCxnSpPr>
                <p:nvPr/>
              </p:nvCxnSpPr>
              <p:spPr>
                <a:xfrm>
                  <a:off x="-15308" y="4556796"/>
                  <a:ext cx="12096000"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id="{DF7AC665-7E1E-0A65-EA40-D5A7A3E11FDC}"/>
                    </a:ext>
                  </a:extLst>
                </p:cNvPr>
                <p:cNvCxnSpPr>
                  <a:cxnSpLocks/>
                </p:cNvCxnSpPr>
                <p:nvPr/>
              </p:nvCxnSpPr>
              <p:spPr>
                <a:xfrm>
                  <a:off x="-15308" y="5325110"/>
                  <a:ext cx="12096000"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54" name="直接连接符 53">
                  <a:extLst>
                    <a:ext uri="{FF2B5EF4-FFF2-40B4-BE49-F238E27FC236}">
                      <a16:creationId xmlns:a16="http://schemas.microsoft.com/office/drawing/2014/main" id="{EF11F01F-968D-F7EF-3FE8-D70C89930DFA}"/>
                    </a:ext>
                  </a:extLst>
                </p:cNvPr>
                <p:cNvCxnSpPr>
                  <a:cxnSpLocks/>
                </p:cNvCxnSpPr>
                <p:nvPr/>
              </p:nvCxnSpPr>
              <p:spPr>
                <a:xfrm>
                  <a:off x="-15308" y="6093424"/>
                  <a:ext cx="12096000"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55" name="直接连接符 54">
                  <a:extLst>
                    <a:ext uri="{FF2B5EF4-FFF2-40B4-BE49-F238E27FC236}">
                      <a16:creationId xmlns:a16="http://schemas.microsoft.com/office/drawing/2014/main" id="{07DD625E-2591-F4C9-AF6A-1F4AE3652D96}"/>
                    </a:ext>
                  </a:extLst>
                </p:cNvPr>
                <p:cNvCxnSpPr>
                  <a:cxnSpLocks/>
                </p:cNvCxnSpPr>
                <p:nvPr/>
              </p:nvCxnSpPr>
              <p:spPr>
                <a:xfrm>
                  <a:off x="844290" y="-26373"/>
                  <a:ext cx="0" cy="6910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56" name="直接连接符 55">
                  <a:extLst>
                    <a:ext uri="{FF2B5EF4-FFF2-40B4-BE49-F238E27FC236}">
                      <a16:creationId xmlns:a16="http://schemas.microsoft.com/office/drawing/2014/main" id="{5F18FD59-1014-51E6-58E2-628DA5193B7C}"/>
                    </a:ext>
                  </a:extLst>
                </p:cNvPr>
                <p:cNvCxnSpPr>
                  <a:cxnSpLocks/>
                </p:cNvCxnSpPr>
                <p:nvPr/>
              </p:nvCxnSpPr>
              <p:spPr>
                <a:xfrm>
                  <a:off x="1706661" y="-26373"/>
                  <a:ext cx="0" cy="6910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57" name="直接连接符 56">
                  <a:extLst>
                    <a:ext uri="{FF2B5EF4-FFF2-40B4-BE49-F238E27FC236}">
                      <a16:creationId xmlns:a16="http://schemas.microsoft.com/office/drawing/2014/main" id="{45504CB1-0C15-B47C-B8FD-31FE356132F6}"/>
                    </a:ext>
                  </a:extLst>
                </p:cNvPr>
                <p:cNvCxnSpPr>
                  <a:cxnSpLocks/>
                </p:cNvCxnSpPr>
                <p:nvPr/>
              </p:nvCxnSpPr>
              <p:spPr>
                <a:xfrm>
                  <a:off x="2569032" y="-26373"/>
                  <a:ext cx="0" cy="6910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58" name="直接连接符 57">
                  <a:extLst>
                    <a:ext uri="{FF2B5EF4-FFF2-40B4-BE49-F238E27FC236}">
                      <a16:creationId xmlns:a16="http://schemas.microsoft.com/office/drawing/2014/main" id="{9861C667-0DB8-1AE1-6234-22E346C166B9}"/>
                    </a:ext>
                  </a:extLst>
                </p:cNvPr>
                <p:cNvCxnSpPr>
                  <a:cxnSpLocks/>
                </p:cNvCxnSpPr>
                <p:nvPr/>
              </p:nvCxnSpPr>
              <p:spPr>
                <a:xfrm>
                  <a:off x="3431403" y="-26373"/>
                  <a:ext cx="0" cy="6910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59" name="直接连接符 58">
                  <a:extLst>
                    <a:ext uri="{FF2B5EF4-FFF2-40B4-BE49-F238E27FC236}">
                      <a16:creationId xmlns:a16="http://schemas.microsoft.com/office/drawing/2014/main" id="{EA9A53EC-7C9D-B883-6011-848E882BFC12}"/>
                    </a:ext>
                  </a:extLst>
                </p:cNvPr>
                <p:cNvCxnSpPr>
                  <a:cxnSpLocks/>
                </p:cNvCxnSpPr>
                <p:nvPr/>
              </p:nvCxnSpPr>
              <p:spPr>
                <a:xfrm>
                  <a:off x="4293774" y="-26373"/>
                  <a:ext cx="0" cy="6910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60" name="直接连接符 59">
                  <a:extLst>
                    <a:ext uri="{FF2B5EF4-FFF2-40B4-BE49-F238E27FC236}">
                      <a16:creationId xmlns:a16="http://schemas.microsoft.com/office/drawing/2014/main" id="{10334EC9-5494-1BBD-A827-A7387FE9BE77}"/>
                    </a:ext>
                  </a:extLst>
                </p:cNvPr>
                <p:cNvCxnSpPr>
                  <a:cxnSpLocks/>
                </p:cNvCxnSpPr>
                <p:nvPr/>
              </p:nvCxnSpPr>
              <p:spPr>
                <a:xfrm>
                  <a:off x="5156145" y="-26373"/>
                  <a:ext cx="0" cy="6910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2DDDB892-1877-0F44-A6C1-28013B81C38E}"/>
                    </a:ext>
                  </a:extLst>
                </p:cNvPr>
                <p:cNvCxnSpPr>
                  <a:cxnSpLocks/>
                </p:cNvCxnSpPr>
                <p:nvPr/>
              </p:nvCxnSpPr>
              <p:spPr>
                <a:xfrm>
                  <a:off x="6018516" y="-26373"/>
                  <a:ext cx="0" cy="6910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62" name="直接连接符 61">
                  <a:extLst>
                    <a:ext uri="{FF2B5EF4-FFF2-40B4-BE49-F238E27FC236}">
                      <a16:creationId xmlns:a16="http://schemas.microsoft.com/office/drawing/2014/main" id="{CE945B6B-6B1A-5337-BF7F-148809CCBAAD}"/>
                    </a:ext>
                  </a:extLst>
                </p:cNvPr>
                <p:cNvCxnSpPr>
                  <a:cxnSpLocks/>
                </p:cNvCxnSpPr>
                <p:nvPr/>
              </p:nvCxnSpPr>
              <p:spPr>
                <a:xfrm>
                  <a:off x="6880887" y="-26373"/>
                  <a:ext cx="0" cy="6910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63" name="直接连接符 62">
                  <a:extLst>
                    <a:ext uri="{FF2B5EF4-FFF2-40B4-BE49-F238E27FC236}">
                      <a16:creationId xmlns:a16="http://schemas.microsoft.com/office/drawing/2014/main" id="{E820854B-3A2D-3916-C17C-0318B89095A6}"/>
                    </a:ext>
                  </a:extLst>
                </p:cNvPr>
                <p:cNvCxnSpPr>
                  <a:cxnSpLocks/>
                </p:cNvCxnSpPr>
                <p:nvPr/>
              </p:nvCxnSpPr>
              <p:spPr>
                <a:xfrm>
                  <a:off x="7743258" y="-26373"/>
                  <a:ext cx="0" cy="6910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64" name="直接连接符 63">
                  <a:extLst>
                    <a:ext uri="{FF2B5EF4-FFF2-40B4-BE49-F238E27FC236}">
                      <a16:creationId xmlns:a16="http://schemas.microsoft.com/office/drawing/2014/main" id="{EDBEA2B6-FF21-6480-51BB-9EB7ED598B79}"/>
                    </a:ext>
                  </a:extLst>
                </p:cNvPr>
                <p:cNvCxnSpPr>
                  <a:cxnSpLocks/>
                </p:cNvCxnSpPr>
                <p:nvPr/>
              </p:nvCxnSpPr>
              <p:spPr>
                <a:xfrm>
                  <a:off x="8605629" y="-26373"/>
                  <a:ext cx="0" cy="6910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a:extLst>
                    <a:ext uri="{FF2B5EF4-FFF2-40B4-BE49-F238E27FC236}">
                      <a16:creationId xmlns:a16="http://schemas.microsoft.com/office/drawing/2014/main" id="{4CF0B5E6-9263-C614-FDF7-6BC3DF481377}"/>
                    </a:ext>
                  </a:extLst>
                </p:cNvPr>
                <p:cNvCxnSpPr>
                  <a:cxnSpLocks/>
                </p:cNvCxnSpPr>
                <p:nvPr/>
              </p:nvCxnSpPr>
              <p:spPr>
                <a:xfrm>
                  <a:off x="9468000" y="-26373"/>
                  <a:ext cx="0" cy="6910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66" name="直接连接符 65">
                  <a:extLst>
                    <a:ext uri="{FF2B5EF4-FFF2-40B4-BE49-F238E27FC236}">
                      <a16:creationId xmlns:a16="http://schemas.microsoft.com/office/drawing/2014/main" id="{41657B6B-8DBE-D427-5671-9D0ED5618347}"/>
                    </a:ext>
                  </a:extLst>
                </p:cNvPr>
                <p:cNvCxnSpPr>
                  <a:cxnSpLocks/>
                </p:cNvCxnSpPr>
                <p:nvPr/>
              </p:nvCxnSpPr>
              <p:spPr>
                <a:xfrm>
                  <a:off x="10330371" y="-26373"/>
                  <a:ext cx="0" cy="6910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67" name="直接连接符 66">
                  <a:extLst>
                    <a:ext uri="{FF2B5EF4-FFF2-40B4-BE49-F238E27FC236}">
                      <a16:creationId xmlns:a16="http://schemas.microsoft.com/office/drawing/2014/main" id="{38A30206-644F-923A-AB24-E2E377FDE867}"/>
                    </a:ext>
                  </a:extLst>
                </p:cNvPr>
                <p:cNvCxnSpPr>
                  <a:cxnSpLocks/>
                </p:cNvCxnSpPr>
                <p:nvPr/>
              </p:nvCxnSpPr>
              <p:spPr>
                <a:xfrm>
                  <a:off x="11192742" y="-26373"/>
                  <a:ext cx="0" cy="6910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68" name="直接连接符 67">
                  <a:extLst>
                    <a:ext uri="{FF2B5EF4-FFF2-40B4-BE49-F238E27FC236}">
                      <a16:creationId xmlns:a16="http://schemas.microsoft.com/office/drawing/2014/main" id="{4FA559CF-82C4-DFB1-6772-97EFF664D904}"/>
                    </a:ext>
                  </a:extLst>
                </p:cNvPr>
                <p:cNvCxnSpPr>
                  <a:cxnSpLocks/>
                </p:cNvCxnSpPr>
                <p:nvPr/>
              </p:nvCxnSpPr>
              <p:spPr>
                <a:xfrm>
                  <a:off x="-18081" y="-26373"/>
                  <a:ext cx="0" cy="6910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69" name="直接连接符 68">
                  <a:extLst>
                    <a:ext uri="{FF2B5EF4-FFF2-40B4-BE49-F238E27FC236}">
                      <a16:creationId xmlns:a16="http://schemas.microsoft.com/office/drawing/2014/main" id="{D29E9435-E976-CB1B-F7AF-FF7C622636F6}"/>
                    </a:ext>
                  </a:extLst>
                </p:cNvPr>
                <p:cNvCxnSpPr>
                  <a:cxnSpLocks/>
                </p:cNvCxnSpPr>
                <p:nvPr/>
              </p:nvCxnSpPr>
              <p:spPr>
                <a:xfrm>
                  <a:off x="-15308" y="6861739"/>
                  <a:ext cx="12096000"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70" name="直接连接符 69">
                  <a:extLst>
                    <a:ext uri="{FF2B5EF4-FFF2-40B4-BE49-F238E27FC236}">
                      <a16:creationId xmlns:a16="http://schemas.microsoft.com/office/drawing/2014/main" id="{3C25F0CE-1B88-0DBE-8CFA-CA81DBC49F22}"/>
                    </a:ext>
                  </a:extLst>
                </p:cNvPr>
                <p:cNvCxnSpPr>
                  <a:cxnSpLocks/>
                </p:cNvCxnSpPr>
                <p:nvPr/>
              </p:nvCxnSpPr>
              <p:spPr>
                <a:xfrm>
                  <a:off x="-15308" y="-53088"/>
                  <a:ext cx="12096000"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grpSp>
        </p:grpSp>
        <p:grpSp>
          <p:nvGrpSpPr>
            <p:cNvPr id="18" name="组合 17">
              <a:extLst>
                <a:ext uri="{FF2B5EF4-FFF2-40B4-BE49-F238E27FC236}">
                  <a16:creationId xmlns:a16="http://schemas.microsoft.com/office/drawing/2014/main" id="{3FA1E859-769C-8E6F-8310-8E7BBA64C7D8}"/>
                </a:ext>
              </a:extLst>
            </p:cNvPr>
            <p:cNvGrpSpPr/>
            <p:nvPr/>
          </p:nvGrpSpPr>
          <p:grpSpPr>
            <a:xfrm>
              <a:off x="6097919" y="1551538"/>
              <a:ext cx="5268445" cy="4624382"/>
              <a:chOff x="-18081" y="-53088"/>
              <a:chExt cx="12098773" cy="6937289"/>
            </a:xfrm>
          </p:grpSpPr>
          <p:cxnSp>
            <p:nvCxnSpPr>
              <p:cNvPr id="19" name="直接连接符 18">
                <a:extLst>
                  <a:ext uri="{FF2B5EF4-FFF2-40B4-BE49-F238E27FC236}">
                    <a16:creationId xmlns:a16="http://schemas.microsoft.com/office/drawing/2014/main" id="{7E95956C-2803-0BAA-10E6-BDAE8E925E61}"/>
                  </a:ext>
                </a:extLst>
              </p:cNvPr>
              <p:cNvCxnSpPr>
                <a:cxnSpLocks/>
              </p:cNvCxnSpPr>
              <p:nvPr/>
            </p:nvCxnSpPr>
            <p:spPr>
              <a:xfrm>
                <a:off x="12055112" y="-26373"/>
                <a:ext cx="0" cy="6910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grpSp>
            <p:nvGrpSpPr>
              <p:cNvPr id="20" name="组合 19">
                <a:extLst>
                  <a:ext uri="{FF2B5EF4-FFF2-40B4-BE49-F238E27FC236}">
                    <a16:creationId xmlns:a16="http://schemas.microsoft.com/office/drawing/2014/main" id="{BF995197-6E2A-E367-0E11-4D7EEC48E4BD}"/>
                  </a:ext>
                </a:extLst>
              </p:cNvPr>
              <p:cNvGrpSpPr/>
              <p:nvPr/>
            </p:nvGrpSpPr>
            <p:grpSpPr>
              <a:xfrm>
                <a:off x="-18081" y="-53088"/>
                <a:ext cx="12098773" cy="6937289"/>
                <a:chOff x="-18081" y="-53088"/>
                <a:chExt cx="12098773" cy="4642082"/>
              </a:xfrm>
            </p:grpSpPr>
            <p:cxnSp>
              <p:nvCxnSpPr>
                <p:cNvPr id="21" name="直接连接符 20">
                  <a:extLst>
                    <a:ext uri="{FF2B5EF4-FFF2-40B4-BE49-F238E27FC236}">
                      <a16:creationId xmlns:a16="http://schemas.microsoft.com/office/drawing/2014/main" id="{74F6DDE5-86DE-84C3-1C7D-F4D1EA9C9BDD}"/>
                    </a:ext>
                  </a:extLst>
                </p:cNvPr>
                <p:cNvCxnSpPr>
                  <a:cxnSpLocks/>
                </p:cNvCxnSpPr>
                <p:nvPr/>
              </p:nvCxnSpPr>
              <p:spPr>
                <a:xfrm>
                  <a:off x="-15307" y="476768"/>
                  <a:ext cx="12095999"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D1CA86CC-3F50-AA24-B2D7-B772E42D568C}"/>
                    </a:ext>
                  </a:extLst>
                </p:cNvPr>
                <p:cNvCxnSpPr>
                  <a:cxnSpLocks/>
                </p:cNvCxnSpPr>
                <p:nvPr/>
              </p:nvCxnSpPr>
              <p:spPr>
                <a:xfrm>
                  <a:off x="-15307" y="988925"/>
                  <a:ext cx="12095999"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C575B14F-A8DB-EB51-8892-75609C119CE6}"/>
                    </a:ext>
                  </a:extLst>
                </p:cNvPr>
                <p:cNvCxnSpPr>
                  <a:cxnSpLocks/>
                </p:cNvCxnSpPr>
                <p:nvPr/>
              </p:nvCxnSpPr>
              <p:spPr>
                <a:xfrm>
                  <a:off x="-15307" y="1501081"/>
                  <a:ext cx="12095999"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CDDA1618-F5E8-F1DB-D3F3-1AB76506C379}"/>
                    </a:ext>
                  </a:extLst>
                </p:cNvPr>
                <p:cNvCxnSpPr>
                  <a:cxnSpLocks/>
                </p:cNvCxnSpPr>
                <p:nvPr/>
              </p:nvCxnSpPr>
              <p:spPr>
                <a:xfrm>
                  <a:off x="-15307" y="2013238"/>
                  <a:ext cx="12095999"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C9B40097-BBFD-4E94-2242-70AAC09BBDFB}"/>
                    </a:ext>
                  </a:extLst>
                </p:cNvPr>
                <p:cNvCxnSpPr>
                  <a:cxnSpLocks/>
                </p:cNvCxnSpPr>
                <p:nvPr/>
              </p:nvCxnSpPr>
              <p:spPr>
                <a:xfrm>
                  <a:off x="-15307" y="2525394"/>
                  <a:ext cx="12095999"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82BE5D86-42C7-B5EF-0336-F2BD1622E670}"/>
                    </a:ext>
                  </a:extLst>
                </p:cNvPr>
                <p:cNvCxnSpPr>
                  <a:cxnSpLocks/>
                </p:cNvCxnSpPr>
                <p:nvPr/>
              </p:nvCxnSpPr>
              <p:spPr>
                <a:xfrm>
                  <a:off x="-15307" y="3037551"/>
                  <a:ext cx="12095999"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51815BC7-5784-C6EB-D201-F844167494F1}"/>
                    </a:ext>
                  </a:extLst>
                </p:cNvPr>
                <p:cNvCxnSpPr>
                  <a:cxnSpLocks/>
                </p:cNvCxnSpPr>
                <p:nvPr/>
              </p:nvCxnSpPr>
              <p:spPr>
                <a:xfrm>
                  <a:off x="-15307" y="3549707"/>
                  <a:ext cx="12095999"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8EAE8BA2-ABED-8F06-8D3D-467F346612DA}"/>
                    </a:ext>
                  </a:extLst>
                </p:cNvPr>
                <p:cNvCxnSpPr>
                  <a:cxnSpLocks/>
                </p:cNvCxnSpPr>
                <p:nvPr/>
              </p:nvCxnSpPr>
              <p:spPr>
                <a:xfrm>
                  <a:off x="-15307" y="4061864"/>
                  <a:ext cx="12095999"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02CEE848-50CD-7AE0-565F-5400755E96C4}"/>
                    </a:ext>
                  </a:extLst>
                </p:cNvPr>
                <p:cNvCxnSpPr>
                  <a:cxnSpLocks/>
                </p:cNvCxnSpPr>
                <p:nvPr/>
              </p:nvCxnSpPr>
              <p:spPr>
                <a:xfrm>
                  <a:off x="844290" y="-17580"/>
                  <a:ext cx="0" cy="4606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879CC217-BE10-D9CA-758C-A0E75C587FE0}"/>
                    </a:ext>
                  </a:extLst>
                </p:cNvPr>
                <p:cNvCxnSpPr>
                  <a:cxnSpLocks/>
                </p:cNvCxnSpPr>
                <p:nvPr/>
              </p:nvCxnSpPr>
              <p:spPr>
                <a:xfrm>
                  <a:off x="1706661" y="-17580"/>
                  <a:ext cx="0" cy="4606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6137CB4D-9CDD-DC89-DDD5-3CCB1BE93F8A}"/>
                    </a:ext>
                  </a:extLst>
                </p:cNvPr>
                <p:cNvCxnSpPr>
                  <a:cxnSpLocks/>
                </p:cNvCxnSpPr>
                <p:nvPr/>
              </p:nvCxnSpPr>
              <p:spPr>
                <a:xfrm>
                  <a:off x="2569033" y="-17580"/>
                  <a:ext cx="0" cy="4606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5286283E-EDB8-107E-34DF-38D012CA77F6}"/>
                    </a:ext>
                  </a:extLst>
                </p:cNvPr>
                <p:cNvCxnSpPr>
                  <a:cxnSpLocks/>
                </p:cNvCxnSpPr>
                <p:nvPr/>
              </p:nvCxnSpPr>
              <p:spPr>
                <a:xfrm>
                  <a:off x="3431404" y="-17580"/>
                  <a:ext cx="0" cy="4606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5C642E25-4397-40FB-1028-58A59453E0E5}"/>
                    </a:ext>
                  </a:extLst>
                </p:cNvPr>
                <p:cNvCxnSpPr>
                  <a:cxnSpLocks/>
                </p:cNvCxnSpPr>
                <p:nvPr/>
              </p:nvCxnSpPr>
              <p:spPr>
                <a:xfrm>
                  <a:off x="4293773" y="-17580"/>
                  <a:ext cx="0" cy="4606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E08E34D3-FA1A-45CA-0085-A41083DB7D55}"/>
                    </a:ext>
                  </a:extLst>
                </p:cNvPr>
                <p:cNvCxnSpPr>
                  <a:cxnSpLocks/>
                </p:cNvCxnSpPr>
                <p:nvPr/>
              </p:nvCxnSpPr>
              <p:spPr>
                <a:xfrm>
                  <a:off x="5156144" y="-17580"/>
                  <a:ext cx="0" cy="4606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2FEDB6F6-23D9-9D98-E147-0E47DC170927}"/>
                    </a:ext>
                  </a:extLst>
                </p:cNvPr>
                <p:cNvCxnSpPr>
                  <a:cxnSpLocks/>
                </p:cNvCxnSpPr>
                <p:nvPr/>
              </p:nvCxnSpPr>
              <p:spPr>
                <a:xfrm>
                  <a:off x="6018515" y="-17580"/>
                  <a:ext cx="0" cy="4606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8D65801F-D367-5281-496B-E10BBAFD7B09}"/>
                    </a:ext>
                  </a:extLst>
                </p:cNvPr>
                <p:cNvCxnSpPr>
                  <a:cxnSpLocks/>
                </p:cNvCxnSpPr>
                <p:nvPr/>
              </p:nvCxnSpPr>
              <p:spPr>
                <a:xfrm>
                  <a:off x="6880887" y="-17580"/>
                  <a:ext cx="0" cy="4606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B76A1B43-8C4C-33B5-47A6-8DC6F641BBE7}"/>
                    </a:ext>
                  </a:extLst>
                </p:cNvPr>
                <p:cNvCxnSpPr>
                  <a:cxnSpLocks/>
                </p:cNvCxnSpPr>
                <p:nvPr/>
              </p:nvCxnSpPr>
              <p:spPr>
                <a:xfrm>
                  <a:off x="7743258" y="-17580"/>
                  <a:ext cx="0" cy="4606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E53B5A28-9D8E-D96F-35A2-473EC2B8A844}"/>
                    </a:ext>
                  </a:extLst>
                </p:cNvPr>
                <p:cNvCxnSpPr>
                  <a:cxnSpLocks/>
                </p:cNvCxnSpPr>
                <p:nvPr/>
              </p:nvCxnSpPr>
              <p:spPr>
                <a:xfrm>
                  <a:off x="8605629" y="-17580"/>
                  <a:ext cx="0" cy="4606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F9411955-565F-3270-D0E4-40A5229473BC}"/>
                    </a:ext>
                  </a:extLst>
                </p:cNvPr>
                <p:cNvCxnSpPr>
                  <a:cxnSpLocks/>
                </p:cNvCxnSpPr>
                <p:nvPr/>
              </p:nvCxnSpPr>
              <p:spPr>
                <a:xfrm>
                  <a:off x="9468000" y="-17580"/>
                  <a:ext cx="0" cy="4606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6FD69DB4-2E83-ECAE-80D8-A72E242A12C5}"/>
                    </a:ext>
                  </a:extLst>
                </p:cNvPr>
                <p:cNvCxnSpPr>
                  <a:cxnSpLocks/>
                </p:cNvCxnSpPr>
                <p:nvPr/>
              </p:nvCxnSpPr>
              <p:spPr>
                <a:xfrm>
                  <a:off x="10330372" y="-17580"/>
                  <a:ext cx="0" cy="4606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id="{A7AC7B75-9862-30CC-1FEC-F19911367679}"/>
                    </a:ext>
                  </a:extLst>
                </p:cNvPr>
                <p:cNvCxnSpPr>
                  <a:cxnSpLocks/>
                </p:cNvCxnSpPr>
                <p:nvPr/>
              </p:nvCxnSpPr>
              <p:spPr>
                <a:xfrm>
                  <a:off x="11192743" y="-17580"/>
                  <a:ext cx="0" cy="4606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id="{3D9D9157-12DB-C2B1-8864-CF80BF890CFB}"/>
                    </a:ext>
                  </a:extLst>
                </p:cNvPr>
                <p:cNvCxnSpPr>
                  <a:cxnSpLocks/>
                </p:cNvCxnSpPr>
                <p:nvPr/>
              </p:nvCxnSpPr>
              <p:spPr>
                <a:xfrm>
                  <a:off x="-18081" y="-17580"/>
                  <a:ext cx="0" cy="4606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42">
                  <a:extLst>
                    <a:ext uri="{FF2B5EF4-FFF2-40B4-BE49-F238E27FC236}">
                      <a16:creationId xmlns:a16="http://schemas.microsoft.com/office/drawing/2014/main" id="{65C2D2ED-7A6A-18DB-3568-822F16AEFD6B}"/>
                    </a:ext>
                  </a:extLst>
                </p:cNvPr>
                <p:cNvCxnSpPr>
                  <a:cxnSpLocks/>
                </p:cNvCxnSpPr>
                <p:nvPr/>
              </p:nvCxnSpPr>
              <p:spPr>
                <a:xfrm>
                  <a:off x="-15307" y="4574021"/>
                  <a:ext cx="12095999"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a16="http://schemas.microsoft.com/office/drawing/2014/main" id="{6A647B4C-98B1-493E-82CF-F63FFB971EA3}"/>
                    </a:ext>
                  </a:extLst>
                </p:cNvPr>
                <p:cNvCxnSpPr>
                  <a:cxnSpLocks/>
                </p:cNvCxnSpPr>
                <p:nvPr/>
              </p:nvCxnSpPr>
              <p:spPr>
                <a:xfrm>
                  <a:off x="-15307" y="-53088"/>
                  <a:ext cx="12095999"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grpSp>
        </p:grpSp>
      </p:grpSp>
      <p:grpSp>
        <p:nvGrpSpPr>
          <p:cNvPr id="223" name="组合 222">
            <a:extLst>
              <a:ext uri="{FF2B5EF4-FFF2-40B4-BE49-F238E27FC236}">
                <a16:creationId xmlns:a16="http://schemas.microsoft.com/office/drawing/2014/main" id="{FDC061E9-7CFB-4D28-99E9-659C1B49835E}"/>
              </a:ext>
            </a:extLst>
          </p:cNvPr>
          <p:cNvGrpSpPr/>
          <p:nvPr/>
        </p:nvGrpSpPr>
        <p:grpSpPr>
          <a:xfrm>
            <a:off x="830984" y="1424538"/>
            <a:ext cx="10535380" cy="4624382"/>
            <a:chOff x="830984" y="1551538"/>
            <a:chExt cx="10535380" cy="4624382"/>
          </a:xfrm>
        </p:grpSpPr>
        <p:grpSp>
          <p:nvGrpSpPr>
            <p:cNvPr id="169" name="组合 168">
              <a:extLst>
                <a:ext uri="{FF2B5EF4-FFF2-40B4-BE49-F238E27FC236}">
                  <a16:creationId xmlns:a16="http://schemas.microsoft.com/office/drawing/2014/main" id="{778D5031-C9A0-4B36-A201-21FF8489AFB4}"/>
                </a:ext>
              </a:extLst>
            </p:cNvPr>
            <p:cNvGrpSpPr/>
            <p:nvPr/>
          </p:nvGrpSpPr>
          <p:grpSpPr>
            <a:xfrm>
              <a:off x="830984" y="1551538"/>
              <a:ext cx="5268445" cy="4624382"/>
              <a:chOff x="-18081" y="-53088"/>
              <a:chExt cx="12098773" cy="6937289"/>
            </a:xfrm>
          </p:grpSpPr>
          <p:cxnSp>
            <p:nvCxnSpPr>
              <p:cNvPr id="197" name="直接连接符 196">
                <a:extLst>
                  <a:ext uri="{FF2B5EF4-FFF2-40B4-BE49-F238E27FC236}">
                    <a16:creationId xmlns:a16="http://schemas.microsoft.com/office/drawing/2014/main" id="{7F69C38A-4B44-4986-98E3-8D8ED9AB5C61}"/>
                  </a:ext>
                </a:extLst>
              </p:cNvPr>
              <p:cNvCxnSpPr>
                <a:cxnSpLocks/>
              </p:cNvCxnSpPr>
              <p:nvPr/>
            </p:nvCxnSpPr>
            <p:spPr>
              <a:xfrm>
                <a:off x="12055112" y="-26373"/>
                <a:ext cx="0" cy="6910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grpSp>
            <p:nvGrpSpPr>
              <p:cNvPr id="198" name="组合 197">
                <a:extLst>
                  <a:ext uri="{FF2B5EF4-FFF2-40B4-BE49-F238E27FC236}">
                    <a16:creationId xmlns:a16="http://schemas.microsoft.com/office/drawing/2014/main" id="{A8B1077F-D872-4709-9306-A64C862A8D6B}"/>
                  </a:ext>
                </a:extLst>
              </p:cNvPr>
              <p:cNvGrpSpPr/>
              <p:nvPr/>
            </p:nvGrpSpPr>
            <p:grpSpPr>
              <a:xfrm>
                <a:off x="-18081" y="-53088"/>
                <a:ext cx="12098773" cy="6937289"/>
                <a:chOff x="-18081" y="-53088"/>
                <a:chExt cx="12098773" cy="6937289"/>
              </a:xfrm>
            </p:grpSpPr>
            <p:cxnSp>
              <p:nvCxnSpPr>
                <p:cNvPr id="199" name="直接连接符 198">
                  <a:extLst>
                    <a:ext uri="{FF2B5EF4-FFF2-40B4-BE49-F238E27FC236}">
                      <a16:creationId xmlns:a16="http://schemas.microsoft.com/office/drawing/2014/main" id="{3E1F90B1-80A6-45DE-9E67-080EDE426B44}"/>
                    </a:ext>
                  </a:extLst>
                </p:cNvPr>
                <p:cNvCxnSpPr>
                  <a:cxnSpLocks/>
                </p:cNvCxnSpPr>
                <p:nvPr/>
              </p:nvCxnSpPr>
              <p:spPr>
                <a:xfrm>
                  <a:off x="-15308" y="715226"/>
                  <a:ext cx="12096000"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200" name="直接连接符 199">
                  <a:extLst>
                    <a:ext uri="{FF2B5EF4-FFF2-40B4-BE49-F238E27FC236}">
                      <a16:creationId xmlns:a16="http://schemas.microsoft.com/office/drawing/2014/main" id="{C64B85F5-3BE1-4D56-97C3-80AB2EE92940}"/>
                    </a:ext>
                  </a:extLst>
                </p:cNvPr>
                <p:cNvCxnSpPr>
                  <a:cxnSpLocks/>
                </p:cNvCxnSpPr>
                <p:nvPr/>
              </p:nvCxnSpPr>
              <p:spPr>
                <a:xfrm>
                  <a:off x="-15308" y="1483540"/>
                  <a:ext cx="12096000"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201" name="直接连接符 200">
                  <a:extLst>
                    <a:ext uri="{FF2B5EF4-FFF2-40B4-BE49-F238E27FC236}">
                      <a16:creationId xmlns:a16="http://schemas.microsoft.com/office/drawing/2014/main" id="{C0047BDB-5C9C-4293-9962-7E91D5B50961}"/>
                    </a:ext>
                  </a:extLst>
                </p:cNvPr>
                <p:cNvCxnSpPr>
                  <a:cxnSpLocks/>
                </p:cNvCxnSpPr>
                <p:nvPr/>
              </p:nvCxnSpPr>
              <p:spPr>
                <a:xfrm>
                  <a:off x="-15308" y="2251854"/>
                  <a:ext cx="12096000"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202" name="直接连接符 201">
                  <a:extLst>
                    <a:ext uri="{FF2B5EF4-FFF2-40B4-BE49-F238E27FC236}">
                      <a16:creationId xmlns:a16="http://schemas.microsoft.com/office/drawing/2014/main" id="{5EF44780-CAB3-4BB0-B09E-56C699D5E63F}"/>
                    </a:ext>
                  </a:extLst>
                </p:cNvPr>
                <p:cNvCxnSpPr>
                  <a:cxnSpLocks/>
                </p:cNvCxnSpPr>
                <p:nvPr/>
              </p:nvCxnSpPr>
              <p:spPr>
                <a:xfrm>
                  <a:off x="-15308" y="3020168"/>
                  <a:ext cx="12096000"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203" name="直接连接符 202">
                  <a:extLst>
                    <a:ext uri="{FF2B5EF4-FFF2-40B4-BE49-F238E27FC236}">
                      <a16:creationId xmlns:a16="http://schemas.microsoft.com/office/drawing/2014/main" id="{ACE21465-EC78-45B8-B0E3-32EE2CE97A2A}"/>
                    </a:ext>
                  </a:extLst>
                </p:cNvPr>
                <p:cNvCxnSpPr>
                  <a:cxnSpLocks/>
                </p:cNvCxnSpPr>
                <p:nvPr/>
              </p:nvCxnSpPr>
              <p:spPr>
                <a:xfrm>
                  <a:off x="-15308" y="3788482"/>
                  <a:ext cx="12096000"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204" name="直接连接符 203">
                  <a:extLst>
                    <a:ext uri="{FF2B5EF4-FFF2-40B4-BE49-F238E27FC236}">
                      <a16:creationId xmlns:a16="http://schemas.microsoft.com/office/drawing/2014/main" id="{E387DA54-6EE4-48CE-9CBF-F0499EFDD4FA}"/>
                    </a:ext>
                  </a:extLst>
                </p:cNvPr>
                <p:cNvCxnSpPr>
                  <a:cxnSpLocks/>
                </p:cNvCxnSpPr>
                <p:nvPr/>
              </p:nvCxnSpPr>
              <p:spPr>
                <a:xfrm>
                  <a:off x="-15308" y="4556796"/>
                  <a:ext cx="12096000"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205" name="直接连接符 204">
                  <a:extLst>
                    <a:ext uri="{FF2B5EF4-FFF2-40B4-BE49-F238E27FC236}">
                      <a16:creationId xmlns:a16="http://schemas.microsoft.com/office/drawing/2014/main" id="{F27777DA-2464-448F-BD2C-C82FC0E2A555}"/>
                    </a:ext>
                  </a:extLst>
                </p:cNvPr>
                <p:cNvCxnSpPr>
                  <a:cxnSpLocks/>
                </p:cNvCxnSpPr>
                <p:nvPr/>
              </p:nvCxnSpPr>
              <p:spPr>
                <a:xfrm>
                  <a:off x="-15308" y="5325110"/>
                  <a:ext cx="12096000"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206" name="直接连接符 205">
                  <a:extLst>
                    <a:ext uri="{FF2B5EF4-FFF2-40B4-BE49-F238E27FC236}">
                      <a16:creationId xmlns:a16="http://schemas.microsoft.com/office/drawing/2014/main" id="{57FC466C-4986-43E4-B969-B4D46F8EA0AE}"/>
                    </a:ext>
                  </a:extLst>
                </p:cNvPr>
                <p:cNvCxnSpPr>
                  <a:cxnSpLocks/>
                </p:cNvCxnSpPr>
                <p:nvPr/>
              </p:nvCxnSpPr>
              <p:spPr>
                <a:xfrm>
                  <a:off x="-15308" y="6093424"/>
                  <a:ext cx="12096000"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207" name="直接连接符 206">
                  <a:extLst>
                    <a:ext uri="{FF2B5EF4-FFF2-40B4-BE49-F238E27FC236}">
                      <a16:creationId xmlns:a16="http://schemas.microsoft.com/office/drawing/2014/main" id="{7207FF44-DD01-44AF-ADAC-AB716D6C3792}"/>
                    </a:ext>
                  </a:extLst>
                </p:cNvPr>
                <p:cNvCxnSpPr>
                  <a:cxnSpLocks/>
                </p:cNvCxnSpPr>
                <p:nvPr/>
              </p:nvCxnSpPr>
              <p:spPr>
                <a:xfrm>
                  <a:off x="844290" y="-26373"/>
                  <a:ext cx="0" cy="6910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208" name="直接连接符 207">
                  <a:extLst>
                    <a:ext uri="{FF2B5EF4-FFF2-40B4-BE49-F238E27FC236}">
                      <a16:creationId xmlns:a16="http://schemas.microsoft.com/office/drawing/2014/main" id="{632209BB-1F01-4187-B3CB-1BD8D894FAF9}"/>
                    </a:ext>
                  </a:extLst>
                </p:cNvPr>
                <p:cNvCxnSpPr>
                  <a:cxnSpLocks/>
                </p:cNvCxnSpPr>
                <p:nvPr/>
              </p:nvCxnSpPr>
              <p:spPr>
                <a:xfrm>
                  <a:off x="1706661" y="-26373"/>
                  <a:ext cx="0" cy="6910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209" name="直接连接符 208">
                  <a:extLst>
                    <a:ext uri="{FF2B5EF4-FFF2-40B4-BE49-F238E27FC236}">
                      <a16:creationId xmlns:a16="http://schemas.microsoft.com/office/drawing/2014/main" id="{028CB73F-FD90-4BDA-8511-C0809A90A966}"/>
                    </a:ext>
                  </a:extLst>
                </p:cNvPr>
                <p:cNvCxnSpPr>
                  <a:cxnSpLocks/>
                </p:cNvCxnSpPr>
                <p:nvPr/>
              </p:nvCxnSpPr>
              <p:spPr>
                <a:xfrm>
                  <a:off x="2569032" y="-26373"/>
                  <a:ext cx="0" cy="6910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210" name="直接连接符 209">
                  <a:extLst>
                    <a:ext uri="{FF2B5EF4-FFF2-40B4-BE49-F238E27FC236}">
                      <a16:creationId xmlns:a16="http://schemas.microsoft.com/office/drawing/2014/main" id="{6A17B36B-D9E7-4B65-8332-077154B4FC24}"/>
                    </a:ext>
                  </a:extLst>
                </p:cNvPr>
                <p:cNvCxnSpPr>
                  <a:cxnSpLocks/>
                </p:cNvCxnSpPr>
                <p:nvPr/>
              </p:nvCxnSpPr>
              <p:spPr>
                <a:xfrm>
                  <a:off x="3431403" y="-26373"/>
                  <a:ext cx="0" cy="6910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211" name="直接连接符 210">
                  <a:extLst>
                    <a:ext uri="{FF2B5EF4-FFF2-40B4-BE49-F238E27FC236}">
                      <a16:creationId xmlns:a16="http://schemas.microsoft.com/office/drawing/2014/main" id="{D44053F4-A8E3-4314-AA5F-0256E4A86A47}"/>
                    </a:ext>
                  </a:extLst>
                </p:cNvPr>
                <p:cNvCxnSpPr>
                  <a:cxnSpLocks/>
                </p:cNvCxnSpPr>
                <p:nvPr/>
              </p:nvCxnSpPr>
              <p:spPr>
                <a:xfrm>
                  <a:off x="4293774" y="-26373"/>
                  <a:ext cx="0" cy="6910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212" name="直接连接符 211">
                  <a:extLst>
                    <a:ext uri="{FF2B5EF4-FFF2-40B4-BE49-F238E27FC236}">
                      <a16:creationId xmlns:a16="http://schemas.microsoft.com/office/drawing/2014/main" id="{03C96E53-9760-4F03-96F6-9655B135CD97}"/>
                    </a:ext>
                  </a:extLst>
                </p:cNvPr>
                <p:cNvCxnSpPr>
                  <a:cxnSpLocks/>
                </p:cNvCxnSpPr>
                <p:nvPr/>
              </p:nvCxnSpPr>
              <p:spPr>
                <a:xfrm>
                  <a:off x="5156145" y="-26373"/>
                  <a:ext cx="0" cy="6910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213" name="直接连接符 212">
                  <a:extLst>
                    <a:ext uri="{FF2B5EF4-FFF2-40B4-BE49-F238E27FC236}">
                      <a16:creationId xmlns:a16="http://schemas.microsoft.com/office/drawing/2014/main" id="{F639D31F-FAF0-4D58-98F1-77C898CAE00E}"/>
                    </a:ext>
                  </a:extLst>
                </p:cNvPr>
                <p:cNvCxnSpPr>
                  <a:cxnSpLocks/>
                </p:cNvCxnSpPr>
                <p:nvPr/>
              </p:nvCxnSpPr>
              <p:spPr>
                <a:xfrm>
                  <a:off x="6018516" y="-26373"/>
                  <a:ext cx="0" cy="6910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214" name="直接连接符 213">
                  <a:extLst>
                    <a:ext uri="{FF2B5EF4-FFF2-40B4-BE49-F238E27FC236}">
                      <a16:creationId xmlns:a16="http://schemas.microsoft.com/office/drawing/2014/main" id="{D2C0DBF8-9299-45EA-B616-E21EC00FE0D3}"/>
                    </a:ext>
                  </a:extLst>
                </p:cNvPr>
                <p:cNvCxnSpPr>
                  <a:cxnSpLocks/>
                </p:cNvCxnSpPr>
                <p:nvPr/>
              </p:nvCxnSpPr>
              <p:spPr>
                <a:xfrm>
                  <a:off x="6880887" y="-26373"/>
                  <a:ext cx="0" cy="6910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215" name="直接连接符 214">
                  <a:extLst>
                    <a:ext uri="{FF2B5EF4-FFF2-40B4-BE49-F238E27FC236}">
                      <a16:creationId xmlns:a16="http://schemas.microsoft.com/office/drawing/2014/main" id="{A5474172-21AB-4DC7-9002-39E2AF03A64F}"/>
                    </a:ext>
                  </a:extLst>
                </p:cNvPr>
                <p:cNvCxnSpPr>
                  <a:cxnSpLocks/>
                </p:cNvCxnSpPr>
                <p:nvPr/>
              </p:nvCxnSpPr>
              <p:spPr>
                <a:xfrm>
                  <a:off x="7743258" y="-26373"/>
                  <a:ext cx="0" cy="6910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216" name="直接连接符 215">
                  <a:extLst>
                    <a:ext uri="{FF2B5EF4-FFF2-40B4-BE49-F238E27FC236}">
                      <a16:creationId xmlns:a16="http://schemas.microsoft.com/office/drawing/2014/main" id="{377B107B-A4EB-4FE7-99F2-B87857D32317}"/>
                    </a:ext>
                  </a:extLst>
                </p:cNvPr>
                <p:cNvCxnSpPr>
                  <a:cxnSpLocks/>
                </p:cNvCxnSpPr>
                <p:nvPr/>
              </p:nvCxnSpPr>
              <p:spPr>
                <a:xfrm>
                  <a:off x="8605629" y="-26373"/>
                  <a:ext cx="0" cy="6910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217" name="直接连接符 216">
                  <a:extLst>
                    <a:ext uri="{FF2B5EF4-FFF2-40B4-BE49-F238E27FC236}">
                      <a16:creationId xmlns:a16="http://schemas.microsoft.com/office/drawing/2014/main" id="{11E6BD2A-71D1-4ED3-9AF8-2AEC6522E5D2}"/>
                    </a:ext>
                  </a:extLst>
                </p:cNvPr>
                <p:cNvCxnSpPr>
                  <a:cxnSpLocks/>
                </p:cNvCxnSpPr>
                <p:nvPr/>
              </p:nvCxnSpPr>
              <p:spPr>
                <a:xfrm>
                  <a:off x="9468000" y="-26373"/>
                  <a:ext cx="0" cy="6910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218" name="直接连接符 217">
                  <a:extLst>
                    <a:ext uri="{FF2B5EF4-FFF2-40B4-BE49-F238E27FC236}">
                      <a16:creationId xmlns:a16="http://schemas.microsoft.com/office/drawing/2014/main" id="{0BFC51C2-D0F9-4A84-A830-FAC4970E8082}"/>
                    </a:ext>
                  </a:extLst>
                </p:cNvPr>
                <p:cNvCxnSpPr>
                  <a:cxnSpLocks/>
                </p:cNvCxnSpPr>
                <p:nvPr/>
              </p:nvCxnSpPr>
              <p:spPr>
                <a:xfrm>
                  <a:off x="10330371" y="-26373"/>
                  <a:ext cx="0" cy="6910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219" name="直接连接符 218">
                  <a:extLst>
                    <a:ext uri="{FF2B5EF4-FFF2-40B4-BE49-F238E27FC236}">
                      <a16:creationId xmlns:a16="http://schemas.microsoft.com/office/drawing/2014/main" id="{0FCCDBB1-A10A-469A-846E-FB4131212B52}"/>
                    </a:ext>
                  </a:extLst>
                </p:cNvPr>
                <p:cNvCxnSpPr>
                  <a:cxnSpLocks/>
                </p:cNvCxnSpPr>
                <p:nvPr/>
              </p:nvCxnSpPr>
              <p:spPr>
                <a:xfrm>
                  <a:off x="11192742" y="-26373"/>
                  <a:ext cx="0" cy="6910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220" name="直接连接符 219">
                  <a:extLst>
                    <a:ext uri="{FF2B5EF4-FFF2-40B4-BE49-F238E27FC236}">
                      <a16:creationId xmlns:a16="http://schemas.microsoft.com/office/drawing/2014/main" id="{BE5653EA-2984-430E-8B80-944CDDF6B573}"/>
                    </a:ext>
                  </a:extLst>
                </p:cNvPr>
                <p:cNvCxnSpPr>
                  <a:cxnSpLocks/>
                </p:cNvCxnSpPr>
                <p:nvPr/>
              </p:nvCxnSpPr>
              <p:spPr>
                <a:xfrm>
                  <a:off x="-18081" y="-26373"/>
                  <a:ext cx="0" cy="6910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221" name="直接连接符 220">
                  <a:extLst>
                    <a:ext uri="{FF2B5EF4-FFF2-40B4-BE49-F238E27FC236}">
                      <a16:creationId xmlns:a16="http://schemas.microsoft.com/office/drawing/2014/main" id="{216828AF-3745-402E-A865-C962D9E7A756}"/>
                    </a:ext>
                  </a:extLst>
                </p:cNvPr>
                <p:cNvCxnSpPr>
                  <a:cxnSpLocks/>
                </p:cNvCxnSpPr>
                <p:nvPr/>
              </p:nvCxnSpPr>
              <p:spPr>
                <a:xfrm>
                  <a:off x="-15308" y="6861739"/>
                  <a:ext cx="12096000"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222" name="直接连接符 221">
                  <a:extLst>
                    <a:ext uri="{FF2B5EF4-FFF2-40B4-BE49-F238E27FC236}">
                      <a16:creationId xmlns:a16="http://schemas.microsoft.com/office/drawing/2014/main" id="{3CED893F-5DE4-4E06-B4EA-E634524378FA}"/>
                    </a:ext>
                  </a:extLst>
                </p:cNvPr>
                <p:cNvCxnSpPr>
                  <a:cxnSpLocks/>
                </p:cNvCxnSpPr>
                <p:nvPr/>
              </p:nvCxnSpPr>
              <p:spPr>
                <a:xfrm>
                  <a:off x="-15308" y="-53088"/>
                  <a:ext cx="12096000"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grpSp>
        </p:grpSp>
        <p:grpSp>
          <p:nvGrpSpPr>
            <p:cNvPr id="170" name="组合 169">
              <a:extLst>
                <a:ext uri="{FF2B5EF4-FFF2-40B4-BE49-F238E27FC236}">
                  <a16:creationId xmlns:a16="http://schemas.microsoft.com/office/drawing/2014/main" id="{6529FEC1-ADC9-4453-8208-4181EEC3060E}"/>
                </a:ext>
              </a:extLst>
            </p:cNvPr>
            <p:cNvGrpSpPr/>
            <p:nvPr/>
          </p:nvGrpSpPr>
          <p:grpSpPr>
            <a:xfrm>
              <a:off x="6097919" y="1551538"/>
              <a:ext cx="5268445" cy="4624382"/>
              <a:chOff x="-18081" y="-53088"/>
              <a:chExt cx="12098773" cy="6937289"/>
            </a:xfrm>
          </p:grpSpPr>
          <p:cxnSp>
            <p:nvCxnSpPr>
              <p:cNvPr id="171" name="直接连接符 170">
                <a:extLst>
                  <a:ext uri="{FF2B5EF4-FFF2-40B4-BE49-F238E27FC236}">
                    <a16:creationId xmlns:a16="http://schemas.microsoft.com/office/drawing/2014/main" id="{FD2A9E65-414B-4708-AD1A-3AFDEA91ED5D}"/>
                  </a:ext>
                </a:extLst>
              </p:cNvPr>
              <p:cNvCxnSpPr>
                <a:cxnSpLocks/>
              </p:cNvCxnSpPr>
              <p:nvPr/>
            </p:nvCxnSpPr>
            <p:spPr>
              <a:xfrm>
                <a:off x="12055112" y="-26373"/>
                <a:ext cx="0" cy="6910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grpSp>
            <p:nvGrpSpPr>
              <p:cNvPr id="172" name="组合 171">
                <a:extLst>
                  <a:ext uri="{FF2B5EF4-FFF2-40B4-BE49-F238E27FC236}">
                    <a16:creationId xmlns:a16="http://schemas.microsoft.com/office/drawing/2014/main" id="{F7CF342B-C16B-4AC0-960E-99CD373C2E19}"/>
                  </a:ext>
                </a:extLst>
              </p:cNvPr>
              <p:cNvGrpSpPr/>
              <p:nvPr/>
            </p:nvGrpSpPr>
            <p:grpSpPr>
              <a:xfrm>
                <a:off x="-18081" y="-53088"/>
                <a:ext cx="12098773" cy="6937289"/>
                <a:chOff x="-18081" y="-53088"/>
                <a:chExt cx="12098773" cy="4642082"/>
              </a:xfrm>
            </p:grpSpPr>
            <p:cxnSp>
              <p:nvCxnSpPr>
                <p:cNvPr id="173" name="直接连接符 172">
                  <a:extLst>
                    <a:ext uri="{FF2B5EF4-FFF2-40B4-BE49-F238E27FC236}">
                      <a16:creationId xmlns:a16="http://schemas.microsoft.com/office/drawing/2014/main" id="{C870E0BC-8E04-4991-8802-DAC6EA1B1F1E}"/>
                    </a:ext>
                  </a:extLst>
                </p:cNvPr>
                <p:cNvCxnSpPr>
                  <a:cxnSpLocks/>
                </p:cNvCxnSpPr>
                <p:nvPr/>
              </p:nvCxnSpPr>
              <p:spPr>
                <a:xfrm>
                  <a:off x="-15307" y="476768"/>
                  <a:ext cx="12095999"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174" name="直接连接符 173">
                  <a:extLst>
                    <a:ext uri="{FF2B5EF4-FFF2-40B4-BE49-F238E27FC236}">
                      <a16:creationId xmlns:a16="http://schemas.microsoft.com/office/drawing/2014/main" id="{3F8DEB91-3648-4B06-B021-1E68709E9684}"/>
                    </a:ext>
                  </a:extLst>
                </p:cNvPr>
                <p:cNvCxnSpPr>
                  <a:cxnSpLocks/>
                </p:cNvCxnSpPr>
                <p:nvPr/>
              </p:nvCxnSpPr>
              <p:spPr>
                <a:xfrm>
                  <a:off x="-15307" y="988925"/>
                  <a:ext cx="12095999"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175" name="直接连接符 174">
                  <a:extLst>
                    <a:ext uri="{FF2B5EF4-FFF2-40B4-BE49-F238E27FC236}">
                      <a16:creationId xmlns:a16="http://schemas.microsoft.com/office/drawing/2014/main" id="{69E63BCD-8A79-4EBF-AA17-85559CCCB110}"/>
                    </a:ext>
                  </a:extLst>
                </p:cNvPr>
                <p:cNvCxnSpPr>
                  <a:cxnSpLocks/>
                </p:cNvCxnSpPr>
                <p:nvPr/>
              </p:nvCxnSpPr>
              <p:spPr>
                <a:xfrm>
                  <a:off x="-15307" y="1501081"/>
                  <a:ext cx="12095999"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176" name="直接连接符 175">
                  <a:extLst>
                    <a:ext uri="{FF2B5EF4-FFF2-40B4-BE49-F238E27FC236}">
                      <a16:creationId xmlns:a16="http://schemas.microsoft.com/office/drawing/2014/main" id="{07163C94-92BF-4DC8-B8E7-DDE161255C99}"/>
                    </a:ext>
                  </a:extLst>
                </p:cNvPr>
                <p:cNvCxnSpPr>
                  <a:cxnSpLocks/>
                </p:cNvCxnSpPr>
                <p:nvPr/>
              </p:nvCxnSpPr>
              <p:spPr>
                <a:xfrm>
                  <a:off x="-15307" y="2013238"/>
                  <a:ext cx="12095999"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177" name="直接连接符 176">
                  <a:extLst>
                    <a:ext uri="{FF2B5EF4-FFF2-40B4-BE49-F238E27FC236}">
                      <a16:creationId xmlns:a16="http://schemas.microsoft.com/office/drawing/2014/main" id="{AD2E6E96-5B81-499F-A7AE-22FA5BB86491}"/>
                    </a:ext>
                  </a:extLst>
                </p:cNvPr>
                <p:cNvCxnSpPr>
                  <a:cxnSpLocks/>
                </p:cNvCxnSpPr>
                <p:nvPr/>
              </p:nvCxnSpPr>
              <p:spPr>
                <a:xfrm>
                  <a:off x="-15307" y="2525394"/>
                  <a:ext cx="12095999"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178" name="直接连接符 177">
                  <a:extLst>
                    <a:ext uri="{FF2B5EF4-FFF2-40B4-BE49-F238E27FC236}">
                      <a16:creationId xmlns:a16="http://schemas.microsoft.com/office/drawing/2014/main" id="{1A4581A4-E67C-4A37-A4FD-25904B37D21E}"/>
                    </a:ext>
                  </a:extLst>
                </p:cNvPr>
                <p:cNvCxnSpPr>
                  <a:cxnSpLocks/>
                </p:cNvCxnSpPr>
                <p:nvPr/>
              </p:nvCxnSpPr>
              <p:spPr>
                <a:xfrm>
                  <a:off x="-15307" y="3037551"/>
                  <a:ext cx="12095999"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a:extLst>
                    <a:ext uri="{FF2B5EF4-FFF2-40B4-BE49-F238E27FC236}">
                      <a16:creationId xmlns:a16="http://schemas.microsoft.com/office/drawing/2014/main" id="{8897C20B-AF78-46A2-A127-32C90B472485}"/>
                    </a:ext>
                  </a:extLst>
                </p:cNvPr>
                <p:cNvCxnSpPr>
                  <a:cxnSpLocks/>
                </p:cNvCxnSpPr>
                <p:nvPr/>
              </p:nvCxnSpPr>
              <p:spPr>
                <a:xfrm>
                  <a:off x="-15307" y="3549707"/>
                  <a:ext cx="12095999"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180" name="直接连接符 179">
                  <a:extLst>
                    <a:ext uri="{FF2B5EF4-FFF2-40B4-BE49-F238E27FC236}">
                      <a16:creationId xmlns:a16="http://schemas.microsoft.com/office/drawing/2014/main" id="{26454D6D-D836-4E16-9DE9-6A3515FA8D72}"/>
                    </a:ext>
                  </a:extLst>
                </p:cNvPr>
                <p:cNvCxnSpPr>
                  <a:cxnSpLocks/>
                </p:cNvCxnSpPr>
                <p:nvPr/>
              </p:nvCxnSpPr>
              <p:spPr>
                <a:xfrm>
                  <a:off x="-15307" y="4061864"/>
                  <a:ext cx="12095999"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181" name="直接连接符 180">
                  <a:extLst>
                    <a:ext uri="{FF2B5EF4-FFF2-40B4-BE49-F238E27FC236}">
                      <a16:creationId xmlns:a16="http://schemas.microsoft.com/office/drawing/2014/main" id="{1BA2C5E8-3ADB-4A0E-97BD-BCFF08BB2BEC}"/>
                    </a:ext>
                  </a:extLst>
                </p:cNvPr>
                <p:cNvCxnSpPr>
                  <a:cxnSpLocks/>
                </p:cNvCxnSpPr>
                <p:nvPr/>
              </p:nvCxnSpPr>
              <p:spPr>
                <a:xfrm>
                  <a:off x="844290" y="-17580"/>
                  <a:ext cx="0" cy="4606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182" name="直接连接符 181">
                  <a:extLst>
                    <a:ext uri="{FF2B5EF4-FFF2-40B4-BE49-F238E27FC236}">
                      <a16:creationId xmlns:a16="http://schemas.microsoft.com/office/drawing/2014/main" id="{67CE1D6F-F113-4D76-AA70-B238280C2A2E}"/>
                    </a:ext>
                  </a:extLst>
                </p:cNvPr>
                <p:cNvCxnSpPr>
                  <a:cxnSpLocks/>
                </p:cNvCxnSpPr>
                <p:nvPr/>
              </p:nvCxnSpPr>
              <p:spPr>
                <a:xfrm>
                  <a:off x="1706661" y="-17580"/>
                  <a:ext cx="0" cy="4606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183" name="直接连接符 182">
                  <a:extLst>
                    <a:ext uri="{FF2B5EF4-FFF2-40B4-BE49-F238E27FC236}">
                      <a16:creationId xmlns:a16="http://schemas.microsoft.com/office/drawing/2014/main" id="{D121DFDC-9030-4E23-AD8F-8E5F7621A6B1}"/>
                    </a:ext>
                  </a:extLst>
                </p:cNvPr>
                <p:cNvCxnSpPr>
                  <a:cxnSpLocks/>
                </p:cNvCxnSpPr>
                <p:nvPr/>
              </p:nvCxnSpPr>
              <p:spPr>
                <a:xfrm>
                  <a:off x="2569033" y="-17580"/>
                  <a:ext cx="0" cy="4606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184" name="直接连接符 183">
                  <a:extLst>
                    <a:ext uri="{FF2B5EF4-FFF2-40B4-BE49-F238E27FC236}">
                      <a16:creationId xmlns:a16="http://schemas.microsoft.com/office/drawing/2014/main" id="{159B474E-1BE5-431B-9BA3-45841DB558AB}"/>
                    </a:ext>
                  </a:extLst>
                </p:cNvPr>
                <p:cNvCxnSpPr>
                  <a:cxnSpLocks/>
                </p:cNvCxnSpPr>
                <p:nvPr/>
              </p:nvCxnSpPr>
              <p:spPr>
                <a:xfrm>
                  <a:off x="3431404" y="-17580"/>
                  <a:ext cx="0" cy="4606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185" name="直接连接符 184">
                  <a:extLst>
                    <a:ext uri="{FF2B5EF4-FFF2-40B4-BE49-F238E27FC236}">
                      <a16:creationId xmlns:a16="http://schemas.microsoft.com/office/drawing/2014/main" id="{BB69C5D4-F4DC-4382-91CB-4209476FB1A5}"/>
                    </a:ext>
                  </a:extLst>
                </p:cNvPr>
                <p:cNvCxnSpPr>
                  <a:cxnSpLocks/>
                </p:cNvCxnSpPr>
                <p:nvPr/>
              </p:nvCxnSpPr>
              <p:spPr>
                <a:xfrm>
                  <a:off x="4293773" y="-17580"/>
                  <a:ext cx="0" cy="4606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186" name="直接连接符 185">
                  <a:extLst>
                    <a:ext uri="{FF2B5EF4-FFF2-40B4-BE49-F238E27FC236}">
                      <a16:creationId xmlns:a16="http://schemas.microsoft.com/office/drawing/2014/main" id="{9EF6525A-AFF0-451E-9C98-6F1F3DE09630}"/>
                    </a:ext>
                  </a:extLst>
                </p:cNvPr>
                <p:cNvCxnSpPr>
                  <a:cxnSpLocks/>
                </p:cNvCxnSpPr>
                <p:nvPr/>
              </p:nvCxnSpPr>
              <p:spPr>
                <a:xfrm>
                  <a:off x="5156144" y="-17580"/>
                  <a:ext cx="0" cy="4606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187" name="直接连接符 186">
                  <a:extLst>
                    <a:ext uri="{FF2B5EF4-FFF2-40B4-BE49-F238E27FC236}">
                      <a16:creationId xmlns:a16="http://schemas.microsoft.com/office/drawing/2014/main" id="{53B2674D-44AF-4B0B-834D-ADED1DE4CC75}"/>
                    </a:ext>
                  </a:extLst>
                </p:cNvPr>
                <p:cNvCxnSpPr>
                  <a:cxnSpLocks/>
                </p:cNvCxnSpPr>
                <p:nvPr/>
              </p:nvCxnSpPr>
              <p:spPr>
                <a:xfrm>
                  <a:off x="6018515" y="-17580"/>
                  <a:ext cx="0" cy="4606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188" name="直接连接符 187">
                  <a:extLst>
                    <a:ext uri="{FF2B5EF4-FFF2-40B4-BE49-F238E27FC236}">
                      <a16:creationId xmlns:a16="http://schemas.microsoft.com/office/drawing/2014/main" id="{E3D1BE76-8160-471C-B368-1AAB4D43B84F}"/>
                    </a:ext>
                  </a:extLst>
                </p:cNvPr>
                <p:cNvCxnSpPr>
                  <a:cxnSpLocks/>
                </p:cNvCxnSpPr>
                <p:nvPr/>
              </p:nvCxnSpPr>
              <p:spPr>
                <a:xfrm>
                  <a:off x="6880887" y="-17580"/>
                  <a:ext cx="0" cy="4606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189" name="直接连接符 188">
                  <a:extLst>
                    <a:ext uri="{FF2B5EF4-FFF2-40B4-BE49-F238E27FC236}">
                      <a16:creationId xmlns:a16="http://schemas.microsoft.com/office/drawing/2014/main" id="{7C24D22C-F42F-491A-AB87-45A936A11BE7}"/>
                    </a:ext>
                  </a:extLst>
                </p:cNvPr>
                <p:cNvCxnSpPr>
                  <a:cxnSpLocks/>
                </p:cNvCxnSpPr>
                <p:nvPr/>
              </p:nvCxnSpPr>
              <p:spPr>
                <a:xfrm>
                  <a:off x="7743258" y="-17580"/>
                  <a:ext cx="0" cy="4606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190" name="直接连接符 189">
                  <a:extLst>
                    <a:ext uri="{FF2B5EF4-FFF2-40B4-BE49-F238E27FC236}">
                      <a16:creationId xmlns:a16="http://schemas.microsoft.com/office/drawing/2014/main" id="{BB2F2CE8-93DD-4CE3-AA51-9E17A44134A9}"/>
                    </a:ext>
                  </a:extLst>
                </p:cNvPr>
                <p:cNvCxnSpPr>
                  <a:cxnSpLocks/>
                </p:cNvCxnSpPr>
                <p:nvPr/>
              </p:nvCxnSpPr>
              <p:spPr>
                <a:xfrm>
                  <a:off x="8605629" y="-17580"/>
                  <a:ext cx="0" cy="4606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191" name="直接连接符 190">
                  <a:extLst>
                    <a:ext uri="{FF2B5EF4-FFF2-40B4-BE49-F238E27FC236}">
                      <a16:creationId xmlns:a16="http://schemas.microsoft.com/office/drawing/2014/main" id="{41CCDBA0-8772-426C-853B-42DB454719DB}"/>
                    </a:ext>
                  </a:extLst>
                </p:cNvPr>
                <p:cNvCxnSpPr>
                  <a:cxnSpLocks/>
                </p:cNvCxnSpPr>
                <p:nvPr/>
              </p:nvCxnSpPr>
              <p:spPr>
                <a:xfrm>
                  <a:off x="9468000" y="-17580"/>
                  <a:ext cx="0" cy="4606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192" name="直接连接符 191">
                  <a:extLst>
                    <a:ext uri="{FF2B5EF4-FFF2-40B4-BE49-F238E27FC236}">
                      <a16:creationId xmlns:a16="http://schemas.microsoft.com/office/drawing/2014/main" id="{2E8495B5-611B-4470-A161-BC5339A4C785}"/>
                    </a:ext>
                  </a:extLst>
                </p:cNvPr>
                <p:cNvCxnSpPr>
                  <a:cxnSpLocks/>
                </p:cNvCxnSpPr>
                <p:nvPr/>
              </p:nvCxnSpPr>
              <p:spPr>
                <a:xfrm>
                  <a:off x="10330372" y="-17580"/>
                  <a:ext cx="0" cy="4606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193" name="直接连接符 192">
                  <a:extLst>
                    <a:ext uri="{FF2B5EF4-FFF2-40B4-BE49-F238E27FC236}">
                      <a16:creationId xmlns:a16="http://schemas.microsoft.com/office/drawing/2014/main" id="{6E79D0CC-96B2-4704-87A0-16B1C76582B4}"/>
                    </a:ext>
                  </a:extLst>
                </p:cNvPr>
                <p:cNvCxnSpPr>
                  <a:cxnSpLocks/>
                </p:cNvCxnSpPr>
                <p:nvPr/>
              </p:nvCxnSpPr>
              <p:spPr>
                <a:xfrm>
                  <a:off x="11192743" y="-17580"/>
                  <a:ext cx="0" cy="4606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194" name="直接连接符 193">
                  <a:extLst>
                    <a:ext uri="{FF2B5EF4-FFF2-40B4-BE49-F238E27FC236}">
                      <a16:creationId xmlns:a16="http://schemas.microsoft.com/office/drawing/2014/main" id="{E4768313-7BAC-4496-991C-9EAE8189D9C0}"/>
                    </a:ext>
                  </a:extLst>
                </p:cNvPr>
                <p:cNvCxnSpPr>
                  <a:cxnSpLocks/>
                </p:cNvCxnSpPr>
                <p:nvPr/>
              </p:nvCxnSpPr>
              <p:spPr>
                <a:xfrm>
                  <a:off x="-18081" y="-17580"/>
                  <a:ext cx="0" cy="4606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195" name="直接连接符 194">
                  <a:extLst>
                    <a:ext uri="{FF2B5EF4-FFF2-40B4-BE49-F238E27FC236}">
                      <a16:creationId xmlns:a16="http://schemas.microsoft.com/office/drawing/2014/main" id="{FED05B37-3149-4780-A43B-E1D0910CAF0C}"/>
                    </a:ext>
                  </a:extLst>
                </p:cNvPr>
                <p:cNvCxnSpPr>
                  <a:cxnSpLocks/>
                </p:cNvCxnSpPr>
                <p:nvPr/>
              </p:nvCxnSpPr>
              <p:spPr>
                <a:xfrm>
                  <a:off x="-15307" y="4574021"/>
                  <a:ext cx="12095999"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196" name="直接连接符 195">
                  <a:extLst>
                    <a:ext uri="{FF2B5EF4-FFF2-40B4-BE49-F238E27FC236}">
                      <a16:creationId xmlns:a16="http://schemas.microsoft.com/office/drawing/2014/main" id="{86549138-782B-4782-8B2D-E1A077B8C6AB}"/>
                    </a:ext>
                  </a:extLst>
                </p:cNvPr>
                <p:cNvCxnSpPr>
                  <a:cxnSpLocks/>
                </p:cNvCxnSpPr>
                <p:nvPr/>
              </p:nvCxnSpPr>
              <p:spPr>
                <a:xfrm>
                  <a:off x="-15307" y="-53088"/>
                  <a:ext cx="12095999"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grpSp>
        </p:grpSp>
      </p:grpSp>
      <p:grpSp>
        <p:nvGrpSpPr>
          <p:cNvPr id="163" name="组合 162">
            <a:extLst>
              <a:ext uri="{FF2B5EF4-FFF2-40B4-BE49-F238E27FC236}">
                <a16:creationId xmlns:a16="http://schemas.microsoft.com/office/drawing/2014/main" id="{EEA246C1-4287-4E92-93E9-29CA9505ED5C}"/>
              </a:ext>
            </a:extLst>
          </p:cNvPr>
          <p:cNvGrpSpPr/>
          <p:nvPr/>
        </p:nvGrpSpPr>
        <p:grpSpPr>
          <a:xfrm flipV="1">
            <a:off x="559278" y="6043128"/>
            <a:ext cx="281517" cy="281517"/>
            <a:chOff x="689649" y="517897"/>
            <a:chExt cx="281517" cy="281517"/>
          </a:xfrm>
        </p:grpSpPr>
        <p:sp>
          <p:nvSpPr>
            <p:cNvPr id="167" name="矩形 166">
              <a:extLst>
                <a:ext uri="{FF2B5EF4-FFF2-40B4-BE49-F238E27FC236}">
                  <a16:creationId xmlns:a16="http://schemas.microsoft.com/office/drawing/2014/main" id="{AD274AB6-38D5-467F-9632-A5D9C911B443}"/>
                </a:ext>
              </a:extLst>
            </p:cNvPr>
            <p:cNvSpPr/>
            <p:nvPr/>
          </p:nvSpPr>
          <p:spPr>
            <a:xfrm flipH="1">
              <a:off x="689649" y="517897"/>
              <a:ext cx="18000" cy="281517"/>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sp>
          <p:nvSpPr>
            <p:cNvPr id="168" name="矩形 167">
              <a:extLst>
                <a:ext uri="{FF2B5EF4-FFF2-40B4-BE49-F238E27FC236}">
                  <a16:creationId xmlns:a16="http://schemas.microsoft.com/office/drawing/2014/main" id="{F8A534B0-D171-47B4-88C5-F6318B473DD8}"/>
                </a:ext>
              </a:extLst>
            </p:cNvPr>
            <p:cNvSpPr/>
            <p:nvPr/>
          </p:nvSpPr>
          <p:spPr>
            <a:xfrm rot="16200000" flipH="1">
              <a:off x="821408" y="386139"/>
              <a:ext cx="18000" cy="281517"/>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grpSp>
      <p:grpSp>
        <p:nvGrpSpPr>
          <p:cNvPr id="164" name="组合 163">
            <a:extLst>
              <a:ext uri="{FF2B5EF4-FFF2-40B4-BE49-F238E27FC236}">
                <a16:creationId xmlns:a16="http://schemas.microsoft.com/office/drawing/2014/main" id="{12CEDD2B-3694-4872-B5C6-B0D950DEF2C6}"/>
              </a:ext>
            </a:extLst>
          </p:cNvPr>
          <p:cNvGrpSpPr/>
          <p:nvPr/>
        </p:nvGrpSpPr>
        <p:grpSpPr>
          <a:xfrm flipH="1">
            <a:off x="11319182" y="3342226"/>
            <a:ext cx="281517" cy="281517"/>
            <a:chOff x="689649" y="517897"/>
            <a:chExt cx="281517" cy="281517"/>
          </a:xfrm>
        </p:grpSpPr>
        <p:sp>
          <p:nvSpPr>
            <p:cNvPr id="165" name="矩形 164">
              <a:extLst>
                <a:ext uri="{FF2B5EF4-FFF2-40B4-BE49-F238E27FC236}">
                  <a16:creationId xmlns:a16="http://schemas.microsoft.com/office/drawing/2014/main" id="{452B4009-F704-425D-8899-9EF45EB0E3A6}"/>
                </a:ext>
              </a:extLst>
            </p:cNvPr>
            <p:cNvSpPr/>
            <p:nvPr/>
          </p:nvSpPr>
          <p:spPr>
            <a:xfrm flipH="1">
              <a:off x="689649" y="517897"/>
              <a:ext cx="18000" cy="281517"/>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sp>
          <p:nvSpPr>
            <p:cNvPr id="166" name="矩形 165">
              <a:extLst>
                <a:ext uri="{FF2B5EF4-FFF2-40B4-BE49-F238E27FC236}">
                  <a16:creationId xmlns:a16="http://schemas.microsoft.com/office/drawing/2014/main" id="{5F447970-9084-4098-A7C3-6BDCD20D50DE}"/>
                </a:ext>
              </a:extLst>
            </p:cNvPr>
            <p:cNvSpPr/>
            <p:nvPr/>
          </p:nvSpPr>
          <p:spPr>
            <a:xfrm rot="16200000" flipH="1">
              <a:off x="821408" y="386139"/>
              <a:ext cx="18000" cy="281517"/>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grpSp>
      <p:sp>
        <p:nvSpPr>
          <p:cNvPr id="87" name="椭圆 86">
            <a:extLst>
              <a:ext uri="{FF2B5EF4-FFF2-40B4-BE49-F238E27FC236}">
                <a16:creationId xmlns:a16="http://schemas.microsoft.com/office/drawing/2014/main" id="{2D68F2FF-90CC-4CDF-8E03-AF51E4B02778}"/>
              </a:ext>
            </a:extLst>
          </p:cNvPr>
          <p:cNvSpPr/>
          <p:nvPr/>
        </p:nvSpPr>
        <p:spPr>
          <a:xfrm>
            <a:off x="11533188" y="5964164"/>
            <a:ext cx="403372" cy="403372"/>
          </a:xfrm>
          <a:prstGeom prst="ellipse">
            <a:avLst/>
          </a:prstGeom>
          <a:gradFill flip="none" rotWithShape="1">
            <a:gsLst>
              <a:gs pos="0">
                <a:schemeClr val="accent1">
                  <a:alpha val="90000"/>
                </a:schemeClr>
              </a:gs>
              <a:gs pos="49000">
                <a:schemeClr val="accent1">
                  <a:alpha val="40000"/>
                </a:schemeClr>
              </a:gs>
              <a:gs pos="95000">
                <a:schemeClr val="accent1">
                  <a:alpha val="0"/>
                </a:schemeClr>
              </a:gs>
            </a:gsLst>
            <a:lin ang="2700000" scaled="1"/>
            <a:tileRect/>
          </a:gradFill>
          <a:ln>
            <a:no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sp>
        <p:nvSpPr>
          <p:cNvPr id="117" name="椭圆 116">
            <a:extLst>
              <a:ext uri="{FF2B5EF4-FFF2-40B4-BE49-F238E27FC236}">
                <a16:creationId xmlns:a16="http://schemas.microsoft.com/office/drawing/2014/main" id="{B0ECDC5F-3B35-A6AE-90F9-4B985ED4F391}"/>
              </a:ext>
            </a:extLst>
          </p:cNvPr>
          <p:cNvSpPr/>
          <p:nvPr/>
        </p:nvSpPr>
        <p:spPr>
          <a:xfrm>
            <a:off x="11114614" y="117573"/>
            <a:ext cx="1077386" cy="1077386"/>
          </a:xfrm>
          <a:prstGeom prst="ellipse">
            <a:avLst/>
          </a:prstGeom>
          <a:gradFill flip="none" rotWithShape="1">
            <a:gsLst>
              <a:gs pos="0">
                <a:schemeClr val="accent4"/>
              </a:gs>
              <a:gs pos="49000">
                <a:schemeClr val="accent1">
                  <a:alpha val="40000"/>
                </a:schemeClr>
              </a:gs>
              <a:gs pos="95000">
                <a:schemeClr val="accent1">
                  <a:alpha val="0"/>
                </a:schemeClr>
              </a:gs>
            </a:gsLst>
            <a:lin ang="2700000" scaled="1"/>
            <a:tileRect/>
          </a:gradFill>
          <a:ln>
            <a:no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sp>
        <p:nvSpPr>
          <p:cNvPr id="3" name="文本框 2">
            <a:extLst>
              <a:ext uri="{FF2B5EF4-FFF2-40B4-BE49-F238E27FC236}">
                <a16:creationId xmlns:a16="http://schemas.microsoft.com/office/drawing/2014/main" id="{5E4CFDEA-1B96-33FA-DCD4-523AD7895819}"/>
              </a:ext>
            </a:extLst>
          </p:cNvPr>
          <p:cNvSpPr txBox="1"/>
          <p:nvPr/>
        </p:nvSpPr>
        <p:spPr>
          <a:xfrm>
            <a:off x="1382248" y="308593"/>
            <a:ext cx="2524730" cy="430887"/>
          </a:xfrm>
          <a:prstGeom prst="rect">
            <a:avLst/>
          </a:prstGeom>
          <a:noFill/>
          <a:ln>
            <a:noFill/>
          </a:ln>
        </p:spPr>
        <p:txBody>
          <a:bodyPr wrap="none" lIns="0" tIns="0" rIns="0" bIns="0" anchor="ctr" anchorCtr="0">
            <a:spAutoFit/>
          </a:bodyPr>
          <a:lstStyle/>
          <a:p>
            <a:pPr marL="0" marR="0" lvl="0" indent="0" algn="ctr" defTabSz="913765" rtl="0" eaLnBrk="1" fontAlgn="auto" latinLnBrk="0" hangingPunct="1">
              <a:lnSpc>
                <a:spcPct val="100000"/>
              </a:lnSpc>
              <a:spcBef>
                <a:spcPts val="0"/>
              </a:spcBef>
              <a:spcAft>
                <a:spcPts val="0"/>
              </a:spcAft>
              <a:buClrTx/>
              <a:buSzPct val="25000"/>
              <a:buFontTx/>
              <a:buNone/>
              <a:defRPr/>
            </a:pPr>
            <a:r>
              <a:rPr lang="zh-CN" altLang="en-US" sz="2800" b="1" dirty="0">
                <a:solidFill>
                  <a:schemeClr val="accent2"/>
                </a:solidFill>
                <a:latin typeface="黑体" panose="02010609060101010101" pitchFamily="49" charset="-122"/>
                <a:ea typeface="黑体" panose="02010609060101010101" pitchFamily="49" charset="-122"/>
                <a:cs typeface="阿里巴巴普惠体 Medium" panose="00020600040101010101" pitchFamily="18" charset="-122"/>
              </a:rPr>
              <a:t>技术方案与架构</a:t>
            </a:r>
            <a:endParaRPr kumimoji="0" lang="en-US" sz="2800" b="1" i="0" u="none" strike="noStrike" kern="1200" cap="none" spc="0" normalizeH="0" baseline="0" noProof="0" dirty="0">
              <a:ln>
                <a:noFill/>
              </a:ln>
              <a:solidFill>
                <a:schemeClr val="accent2"/>
              </a:solidFill>
              <a:effectLst/>
              <a:uLnTx/>
              <a:uFillTx/>
              <a:latin typeface="黑体" panose="02010609060101010101" pitchFamily="49" charset="-122"/>
              <a:ea typeface="黑体" panose="02010609060101010101" pitchFamily="49" charset="-122"/>
              <a:cs typeface="阿里巴巴普惠体 Medium" panose="00020600040101010101" pitchFamily="18" charset="-122"/>
            </a:endParaRPr>
          </a:p>
        </p:txBody>
      </p:sp>
      <p:grpSp>
        <p:nvGrpSpPr>
          <p:cNvPr id="5" name="组合 4">
            <a:extLst>
              <a:ext uri="{FF2B5EF4-FFF2-40B4-BE49-F238E27FC236}">
                <a16:creationId xmlns:a16="http://schemas.microsoft.com/office/drawing/2014/main" id="{B84DB074-497B-D052-6921-F266CCE2302C}"/>
              </a:ext>
            </a:extLst>
          </p:cNvPr>
          <p:cNvGrpSpPr/>
          <p:nvPr/>
        </p:nvGrpSpPr>
        <p:grpSpPr>
          <a:xfrm>
            <a:off x="371695" y="522508"/>
            <a:ext cx="455943" cy="152400"/>
            <a:chOff x="629294" y="1174543"/>
            <a:chExt cx="303304" cy="152400"/>
          </a:xfrm>
        </p:grpSpPr>
        <p:cxnSp>
          <p:nvCxnSpPr>
            <p:cNvPr id="6" name="直接连接符 5">
              <a:extLst>
                <a:ext uri="{FF2B5EF4-FFF2-40B4-BE49-F238E27FC236}">
                  <a16:creationId xmlns:a16="http://schemas.microsoft.com/office/drawing/2014/main" id="{AC51D2BF-F6CD-032D-2111-40C01D7F3FC6}"/>
                </a:ext>
              </a:extLst>
            </p:cNvPr>
            <p:cNvCxnSpPr>
              <a:cxnSpLocks/>
            </p:cNvCxnSpPr>
            <p:nvPr/>
          </p:nvCxnSpPr>
          <p:spPr>
            <a:xfrm flipH="1" flipV="1">
              <a:off x="629294" y="1250743"/>
              <a:ext cx="237044" cy="0"/>
            </a:xfrm>
            <a:prstGeom prst="line">
              <a:avLst/>
            </a:prstGeom>
            <a:ln w="12700">
              <a:gradFill>
                <a:gsLst>
                  <a:gs pos="11000">
                    <a:schemeClr val="accent1"/>
                  </a:gs>
                  <a:gs pos="0">
                    <a:schemeClr val="accent1">
                      <a:lumMod val="60000"/>
                      <a:lumOff val="40000"/>
                    </a:schemeClr>
                  </a:gs>
                  <a:gs pos="83000">
                    <a:schemeClr val="accent1">
                      <a:alpha val="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7" name="直接连接符 6">
              <a:extLst>
                <a:ext uri="{FF2B5EF4-FFF2-40B4-BE49-F238E27FC236}">
                  <a16:creationId xmlns:a16="http://schemas.microsoft.com/office/drawing/2014/main" id="{BE549DBD-F91D-D787-7C3B-596BE4179C43}"/>
                </a:ext>
              </a:extLst>
            </p:cNvPr>
            <p:cNvCxnSpPr>
              <a:cxnSpLocks/>
            </p:cNvCxnSpPr>
            <p:nvPr/>
          </p:nvCxnSpPr>
          <p:spPr>
            <a:xfrm flipH="1" flipV="1">
              <a:off x="695554" y="1174543"/>
              <a:ext cx="237044" cy="0"/>
            </a:xfrm>
            <a:prstGeom prst="line">
              <a:avLst/>
            </a:prstGeom>
            <a:ln w="12700">
              <a:gradFill>
                <a:gsLst>
                  <a:gs pos="11000">
                    <a:schemeClr val="accent1"/>
                  </a:gs>
                  <a:gs pos="0">
                    <a:schemeClr val="accent1">
                      <a:lumMod val="60000"/>
                      <a:lumOff val="40000"/>
                    </a:schemeClr>
                  </a:gs>
                  <a:gs pos="83000">
                    <a:schemeClr val="accent1">
                      <a:alpha val="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17EEA407-A569-5DEA-D802-560DAD0F52BD}"/>
                </a:ext>
              </a:extLst>
            </p:cNvPr>
            <p:cNvCxnSpPr>
              <a:cxnSpLocks/>
            </p:cNvCxnSpPr>
            <p:nvPr/>
          </p:nvCxnSpPr>
          <p:spPr>
            <a:xfrm flipH="1" flipV="1">
              <a:off x="695554" y="1326943"/>
              <a:ext cx="237044" cy="0"/>
            </a:xfrm>
            <a:prstGeom prst="line">
              <a:avLst/>
            </a:prstGeom>
            <a:ln w="12700">
              <a:gradFill>
                <a:gsLst>
                  <a:gs pos="11000">
                    <a:schemeClr val="accent1"/>
                  </a:gs>
                  <a:gs pos="0">
                    <a:schemeClr val="accent1">
                      <a:lumMod val="60000"/>
                      <a:lumOff val="40000"/>
                    </a:schemeClr>
                  </a:gs>
                  <a:gs pos="83000">
                    <a:schemeClr val="accent1">
                      <a:alpha val="0"/>
                    </a:schemeClr>
                  </a:gs>
                </a:gsLst>
                <a:lin ang="0" scaled="0"/>
              </a:gradFill>
            </a:ln>
          </p:spPr>
          <p:style>
            <a:lnRef idx="1">
              <a:schemeClr val="accent1"/>
            </a:lnRef>
            <a:fillRef idx="0">
              <a:schemeClr val="accent1"/>
            </a:fillRef>
            <a:effectRef idx="0">
              <a:schemeClr val="accent1"/>
            </a:effectRef>
            <a:fontRef idx="minor">
              <a:schemeClr val="tx1"/>
            </a:fontRef>
          </p:style>
        </p:cxnSp>
      </p:grpSp>
      <p:grpSp>
        <p:nvGrpSpPr>
          <p:cNvPr id="10" name="组合 9">
            <a:extLst>
              <a:ext uri="{FF2B5EF4-FFF2-40B4-BE49-F238E27FC236}">
                <a16:creationId xmlns:a16="http://schemas.microsoft.com/office/drawing/2014/main" id="{1FA59425-405A-F165-89AC-C8F61AC57CB2}"/>
              </a:ext>
            </a:extLst>
          </p:cNvPr>
          <p:cNvGrpSpPr/>
          <p:nvPr/>
        </p:nvGrpSpPr>
        <p:grpSpPr>
          <a:xfrm flipH="1">
            <a:off x="4407644" y="522508"/>
            <a:ext cx="455943" cy="152400"/>
            <a:chOff x="629294" y="1174543"/>
            <a:chExt cx="303304" cy="152400"/>
          </a:xfrm>
        </p:grpSpPr>
        <p:cxnSp>
          <p:nvCxnSpPr>
            <p:cNvPr id="11" name="直接连接符 10">
              <a:extLst>
                <a:ext uri="{FF2B5EF4-FFF2-40B4-BE49-F238E27FC236}">
                  <a16:creationId xmlns:a16="http://schemas.microsoft.com/office/drawing/2014/main" id="{14A6EB14-22AB-27BE-385A-F192C347BEC4}"/>
                </a:ext>
              </a:extLst>
            </p:cNvPr>
            <p:cNvCxnSpPr>
              <a:cxnSpLocks/>
            </p:cNvCxnSpPr>
            <p:nvPr/>
          </p:nvCxnSpPr>
          <p:spPr>
            <a:xfrm flipH="1" flipV="1">
              <a:off x="629294" y="1250743"/>
              <a:ext cx="237044" cy="0"/>
            </a:xfrm>
            <a:prstGeom prst="line">
              <a:avLst/>
            </a:prstGeom>
            <a:ln w="12700">
              <a:gradFill>
                <a:gsLst>
                  <a:gs pos="11000">
                    <a:schemeClr val="accent1"/>
                  </a:gs>
                  <a:gs pos="0">
                    <a:schemeClr val="accent1">
                      <a:lumMod val="60000"/>
                      <a:lumOff val="40000"/>
                    </a:schemeClr>
                  </a:gs>
                  <a:gs pos="83000">
                    <a:schemeClr val="accent1">
                      <a:alpha val="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FF731798-43B0-3FDF-5CC2-F3FBD0DA3A83}"/>
                </a:ext>
              </a:extLst>
            </p:cNvPr>
            <p:cNvCxnSpPr>
              <a:cxnSpLocks/>
            </p:cNvCxnSpPr>
            <p:nvPr/>
          </p:nvCxnSpPr>
          <p:spPr>
            <a:xfrm flipH="1" flipV="1">
              <a:off x="695554" y="1174543"/>
              <a:ext cx="237044" cy="0"/>
            </a:xfrm>
            <a:prstGeom prst="line">
              <a:avLst/>
            </a:prstGeom>
            <a:ln w="12700">
              <a:gradFill>
                <a:gsLst>
                  <a:gs pos="11000">
                    <a:schemeClr val="accent1"/>
                  </a:gs>
                  <a:gs pos="0">
                    <a:schemeClr val="accent1">
                      <a:lumMod val="60000"/>
                      <a:lumOff val="40000"/>
                    </a:schemeClr>
                  </a:gs>
                  <a:gs pos="83000">
                    <a:schemeClr val="accent1">
                      <a:alpha val="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DD6C6E96-55D6-935A-61DB-40855182B006}"/>
                </a:ext>
              </a:extLst>
            </p:cNvPr>
            <p:cNvCxnSpPr>
              <a:cxnSpLocks/>
            </p:cNvCxnSpPr>
            <p:nvPr/>
          </p:nvCxnSpPr>
          <p:spPr>
            <a:xfrm flipH="1" flipV="1">
              <a:off x="695554" y="1326943"/>
              <a:ext cx="237044" cy="0"/>
            </a:xfrm>
            <a:prstGeom prst="line">
              <a:avLst/>
            </a:prstGeom>
            <a:ln w="12700">
              <a:gradFill>
                <a:gsLst>
                  <a:gs pos="11000">
                    <a:schemeClr val="accent1"/>
                  </a:gs>
                  <a:gs pos="0">
                    <a:schemeClr val="accent1">
                      <a:lumMod val="60000"/>
                      <a:lumOff val="40000"/>
                    </a:schemeClr>
                  </a:gs>
                  <a:gs pos="83000">
                    <a:schemeClr val="accent1">
                      <a:alpha val="0"/>
                    </a:schemeClr>
                  </a:gs>
                </a:gsLst>
                <a:lin ang="0" scaled="0"/>
              </a:gradFill>
            </a:ln>
          </p:spPr>
          <p:style>
            <a:lnRef idx="1">
              <a:schemeClr val="accent1"/>
            </a:lnRef>
            <a:fillRef idx="0">
              <a:schemeClr val="accent1"/>
            </a:fillRef>
            <a:effectRef idx="0">
              <a:schemeClr val="accent1"/>
            </a:effectRef>
            <a:fontRef idx="minor">
              <a:schemeClr val="tx1"/>
            </a:fontRef>
          </p:style>
        </p:cxnSp>
      </p:grpSp>
      <p:sp>
        <p:nvSpPr>
          <p:cNvPr id="16" name="任意多边形: 形状 15">
            <a:extLst>
              <a:ext uri="{FF2B5EF4-FFF2-40B4-BE49-F238E27FC236}">
                <a16:creationId xmlns:a16="http://schemas.microsoft.com/office/drawing/2014/main" id="{4920D3D2-7F10-3B1B-229F-43926F9FCBEE}"/>
              </a:ext>
            </a:extLst>
          </p:cNvPr>
          <p:cNvSpPr/>
          <p:nvPr/>
        </p:nvSpPr>
        <p:spPr>
          <a:xfrm>
            <a:off x="-77461" y="1317499"/>
            <a:ext cx="434101" cy="868199"/>
          </a:xfrm>
          <a:custGeom>
            <a:avLst/>
            <a:gdLst>
              <a:gd name="connsiteX0" fmla="*/ 0 w 278793"/>
              <a:gd name="connsiteY0" fmla="*/ 0 h 557584"/>
              <a:gd name="connsiteX1" fmla="*/ 278793 w 278793"/>
              <a:gd name="connsiteY1" fmla="*/ 278792 h 557584"/>
              <a:gd name="connsiteX2" fmla="*/ 0 w 278793"/>
              <a:gd name="connsiteY2" fmla="*/ 557584 h 557584"/>
            </a:gdLst>
            <a:ahLst/>
            <a:cxnLst>
              <a:cxn ang="0">
                <a:pos x="connsiteX0" y="connsiteY0"/>
              </a:cxn>
              <a:cxn ang="0">
                <a:pos x="connsiteX1" y="connsiteY1"/>
              </a:cxn>
              <a:cxn ang="0">
                <a:pos x="connsiteX2" y="connsiteY2"/>
              </a:cxn>
            </a:cxnLst>
            <a:rect l="l" t="t" r="r" b="b"/>
            <a:pathLst>
              <a:path w="278793" h="557584">
                <a:moveTo>
                  <a:pt x="0" y="0"/>
                </a:moveTo>
                <a:cubicBezTo>
                  <a:pt x="153973" y="0"/>
                  <a:pt x="278793" y="124819"/>
                  <a:pt x="278793" y="278792"/>
                </a:cubicBezTo>
                <a:cubicBezTo>
                  <a:pt x="278793" y="432765"/>
                  <a:pt x="153973" y="557584"/>
                  <a:pt x="0" y="557584"/>
                </a:cubicBezTo>
                <a:close/>
              </a:path>
            </a:pathLst>
          </a:custGeom>
          <a:gradFill flip="none" rotWithShape="1">
            <a:gsLst>
              <a:gs pos="0">
                <a:schemeClr val="accent1">
                  <a:alpha val="55000"/>
                </a:schemeClr>
              </a:gs>
              <a:gs pos="100000">
                <a:schemeClr val="accent1">
                  <a:alpha val="0"/>
                </a:schemeClr>
              </a:gs>
            </a:gsLst>
            <a:lin ang="2700000" scaled="1"/>
            <a:tileRect/>
          </a:gradFill>
          <a:ln>
            <a:no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endParaRPr lang="zh-CN" altLang="en-US"/>
          </a:p>
        </p:txBody>
      </p:sp>
      <p:sp>
        <p:nvSpPr>
          <p:cNvPr id="72" name="矩形: 剪去对角 71">
            <a:extLst>
              <a:ext uri="{FF2B5EF4-FFF2-40B4-BE49-F238E27FC236}">
                <a16:creationId xmlns:a16="http://schemas.microsoft.com/office/drawing/2014/main" id="{85C814E8-A1E3-569A-06C9-310303E57CCB}"/>
              </a:ext>
            </a:extLst>
          </p:cNvPr>
          <p:cNvSpPr/>
          <p:nvPr/>
        </p:nvSpPr>
        <p:spPr>
          <a:xfrm flipH="1">
            <a:off x="1398914" y="1685361"/>
            <a:ext cx="4073332" cy="4159851"/>
          </a:xfrm>
          <a:prstGeom prst="snip2DiagRect">
            <a:avLst>
              <a:gd name="adj1" fmla="val 17021"/>
              <a:gd name="adj2" fmla="val 0"/>
            </a:avLst>
          </a:prstGeom>
          <a:gradFill>
            <a:gsLst>
              <a:gs pos="0">
                <a:schemeClr val="accent4">
                  <a:alpha val="10000"/>
                </a:schemeClr>
              </a:gs>
              <a:gs pos="55600">
                <a:schemeClr val="accent4">
                  <a:alpha val="0"/>
                </a:schemeClr>
              </a:gs>
              <a:gs pos="100000">
                <a:schemeClr val="accent4">
                  <a:alpha val="10000"/>
                </a:schemeClr>
              </a:gs>
            </a:gsLst>
            <a:lin ang="0" scaled="1"/>
          </a:gra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wrap="square" lIns="144000" tIns="288000" bIns="0" rtlCol="0" anchor="ctr">
            <a:spAutoFit/>
          </a:bodyPr>
          <a:lstStyle/>
          <a:p>
            <a:pPr algn="ctr"/>
            <a:endParaRPr lang="zh-CN" altLang="en-US" dirty="0"/>
          </a:p>
        </p:txBody>
      </p:sp>
      <p:pic>
        <p:nvPicPr>
          <p:cNvPr id="73" name="图片 72">
            <a:extLst>
              <a:ext uri="{FF2B5EF4-FFF2-40B4-BE49-F238E27FC236}">
                <a16:creationId xmlns:a16="http://schemas.microsoft.com/office/drawing/2014/main" id="{085589F6-0726-6ACF-4197-699BE44987BB}"/>
              </a:ext>
            </a:extLst>
          </p:cNvPr>
          <p:cNvPicPr>
            <a:picLocks noChangeAspect="1"/>
          </p:cNvPicPr>
          <p:nvPr/>
        </p:nvPicPr>
        <p:blipFill>
          <a:blip r:embed="rId2"/>
          <a:stretch>
            <a:fillRect/>
          </a:stretch>
        </p:blipFill>
        <p:spPr>
          <a:xfrm>
            <a:off x="1258381" y="1317499"/>
            <a:ext cx="9600924" cy="4773982"/>
          </a:xfrm>
          <a:prstGeom prst="rect">
            <a:avLst/>
          </a:prstGeom>
        </p:spPr>
      </p:pic>
      <p:pic>
        <p:nvPicPr>
          <p:cNvPr id="2" name="Picture 2" descr="Vue.js as an enterprise solution | Apps &amp; Platforms">
            <a:extLst>
              <a:ext uri="{FF2B5EF4-FFF2-40B4-BE49-F238E27FC236}">
                <a16:creationId xmlns:a16="http://schemas.microsoft.com/office/drawing/2014/main" id="{B8336FD2-68B2-2884-8620-4D53FC03801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92064" y="4647415"/>
            <a:ext cx="1142732" cy="68563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Flask: web development, one drop at a time">
            <a:extLst>
              <a:ext uri="{FF2B5EF4-FFF2-40B4-BE49-F238E27FC236}">
                <a16:creationId xmlns:a16="http://schemas.microsoft.com/office/drawing/2014/main" id="{1884AA8C-0400-4B8E-9AAB-AE58F3C38F5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723884" y="3921706"/>
            <a:ext cx="910220" cy="35626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webassets.mongodb.com/_com_assets/cms/mongodb_l...">
            <a:extLst>
              <a:ext uri="{FF2B5EF4-FFF2-40B4-BE49-F238E27FC236}">
                <a16:creationId xmlns:a16="http://schemas.microsoft.com/office/drawing/2014/main" id="{8C0E7B70-B0B8-BE52-0164-BFE4EF50779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556199" y="1378577"/>
            <a:ext cx="1049090" cy="2847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96166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LIDE TOOLS.GUIDESSETTING" val="{&quot;Id&quot;:&quot;2d4375ee-8516-45e0-8956-45702a61a9b6&quot;,&quot;Name&quot;:&quot;iSlide&quot;,&quot;HeaderHeight&quot;:15.0,&quot;FooterHeight&quot;:9.0000000000000036,&quot;SideMargin&quot;:5.4999999999999982,&quot;TopMargin&quot;:0.0,&quot;BottomMargin&quot;:0.0,&quot;IntervalMargin&quot;:1.3999999999999997}"/>
  <p:tag name="ISLIDE.GUIDESSETTING" val="{&quot;Id&quot;:null,&quot;Name&quot;:&quot;适中&quot;,&quot;HeaderHeight&quot;:13.0,&quot;FooterHeight&quot;:6.0,&quot;SideMargin&quot;:4.0,&quot;TopMargin&quot;:0.0,&quot;BottomMargin&quot;:0.0,&quot;IntervalMargin&quot;:1.5,&quot;SettingType&quot;:&quot;System&quot;}"/>
</p:tagLst>
</file>

<file path=ppt/theme/theme1.xml><?xml version="1.0" encoding="utf-8"?>
<a:theme xmlns:a="http://schemas.openxmlformats.org/drawingml/2006/main" name="主题5">
  <a:themeElements>
    <a:clrScheme name="橙色科技风">
      <a:dk1>
        <a:srgbClr val="000000"/>
      </a:dk1>
      <a:lt1>
        <a:srgbClr val="FFFFFF"/>
      </a:lt1>
      <a:dk2>
        <a:srgbClr val="778495"/>
      </a:dk2>
      <a:lt2>
        <a:srgbClr val="F0F0F0"/>
      </a:lt2>
      <a:accent1>
        <a:srgbClr val="F07724"/>
      </a:accent1>
      <a:accent2>
        <a:srgbClr val="FFFFFF"/>
      </a:accent2>
      <a:accent3>
        <a:srgbClr val="110326"/>
      </a:accent3>
      <a:accent4>
        <a:srgbClr val="EF8D51"/>
      </a:accent4>
      <a:accent5>
        <a:srgbClr val="FA2D04"/>
      </a:accent5>
      <a:accent6>
        <a:srgbClr val="C9C9C9"/>
      </a:accent6>
      <a:hlink>
        <a:srgbClr val="F07724"/>
      </a:hlink>
      <a:folHlink>
        <a:srgbClr val="BFBFBF"/>
      </a:folHlink>
    </a:clrScheme>
    <a:fontScheme name="科技风毕业论文答辩">
      <a:majorFont>
        <a:latin typeface="OPPOSans H"/>
        <a:ea typeface="OPPOSans M"/>
        <a:cs typeface=""/>
      </a:majorFont>
      <a:minorFont>
        <a:latin typeface="OPPOSans L"/>
        <a:ea typeface="OPPOSans R"/>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主题5" id="{B8EDB911-D765-4A7B-BBC7-40DBB672FBA6}" vid="{AECAB1C0-5DF6-436C-85E8-20094DBE11C0}"/>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毕业主题5</Template>
  <TotalTime>4937</TotalTime>
  <Words>592</Words>
  <Application>Microsoft Office PowerPoint</Application>
  <PresentationFormat>宽屏</PresentationFormat>
  <Paragraphs>88</Paragraphs>
  <Slides>18</Slides>
  <Notes>4</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18</vt:i4>
      </vt:variant>
    </vt:vector>
  </HeadingPairs>
  <TitlesOfParts>
    <vt:vector size="31" baseType="lpstr">
      <vt:lpstr>黑体</vt:lpstr>
      <vt:lpstr>微软雅黑</vt:lpstr>
      <vt:lpstr>等线</vt:lpstr>
      <vt:lpstr>OPPOSans L</vt:lpstr>
      <vt:lpstr>Adobe 黑体 Std R</vt:lpstr>
      <vt:lpstr>方正黑体简体</vt:lpstr>
      <vt:lpstr>OPPOSans H</vt:lpstr>
      <vt:lpstr>OPPOSans R</vt:lpstr>
      <vt:lpstr>宋体</vt:lpstr>
      <vt:lpstr>OPPOSans M</vt:lpstr>
      <vt:lpstr>Wingdings</vt:lpstr>
      <vt:lpstr>Arial</vt:lpstr>
      <vt:lpstr>主题5</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清酒Soleil</dc:creator>
  <cp:lastModifiedBy>Haobo</cp:lastModifiedBy>
  <cp:revision>122</cp:revision>
  <dcterms:created xsi:type="dcterms:W3CDTF">2017-04-28T04:55:15Z</dcterms:created>
  <dcterms:modified xsi:type="dcterms:W3CDTF">2022-12-22T04:14:34Z</dcterms:modified>
</cp:coreProperties>
</file>